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sldIdLst>
    <p:sldId id="285" r:id="rId2"/>
    <p:sldId id="279" r:id="rId3"/>
    <p:sldId id="2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58205"/>
    <a:srgbClr val="76BF43"/>
    <a:srgbClr val="313080"/>
    <a:srgbClr val="322F81"/>
    <a:srgbClr val="00FE73"/>
    <a:srgbClr val="E8E8E8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9" d="100"/>
          <a:sy n="79" d="100"/>
        </p:scale>
        <p:origin x="188" y="60"/>
      </p:cViewPr>
      <p:guideLst/>
    </p:cSldViewPr>
  </p:slideViewPr>
  <p:outlineViewPr>
    <p:cViewPr>
      <p:scale>
        <a:sx n="33" d="100"/>
        <a:sy n="33" d="100"/>
      </p:scale>
      <p:origin x="0" y="-86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D76E2-9D97-4F5C-A3C3-1E0B9E3C618C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F33C7-4A53-4BCD-B5F9-F350210BCF4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61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F33C7-4A53-4BCD-B5F9-F350210BCF4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800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en-GB" sz="66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40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09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43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5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69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99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65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49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60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11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0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576711" cy="6858001"/>
          </a:xfrm>
          <a:prstGeom prst="rect">
            <a:avLst/>
          </a:prstGeom>
          <a:solidFill>
            <a:srgbClr val="008000">
              <a:alpha val="98000"/>
            </a:srgb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143A2-E798-4599-B9CE-2181A27B9524}" type="datetimeFigureOut">
              <a:rPr lang="en-GB" smtClean="0"/>
              <a:t>08/12/2025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hotocopy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4627"/>
          <a:stretch/>
        </p:blipFill>
        <p:spPr>
          <a:xfrm rot="16200000">
            <a:off x="-1055110" y="1220036"/>
            <a:ext cx="2686929" cy="4860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545" y="123286"/>
            <a:ext cx="2321777" cy="7899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02089"/>
            <a:ext cx="1527629" cy="4193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563" y="336634"/>
            <a:ext cx="1559273" cy="5480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9" y="576896"/>
            <a:ext cx="11615291" cy="628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731829" y="1138700"/>
            <a:ext cx="2128076" cy="232295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Google Shape;85;p13"/>
          <p:cNvSpPr txBox="1"/>
          <p:nvPr/>
        </p:nvSpPr>
        <p:spPr>
          <a:xfrm>
            <a:off x="763709" y="1267093"/>
            <a:ext cx="8124300" cy="4175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CFO’s</a:t>
            </a: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 Name: 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  <a:p>
            <a:pPr>
              <a:lnSpc>
                <a:spcPct val="200000"/>
              </a:lnSpc>
              <a:buClr>
                <a:schemeClr val="dk1"/>
              </a:buClr>
              <a:buSzPts val="5400"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Applicant Name: </a:t>
            </a:r>
          </a:p>
          <a:p>
            <a:pPr>
              <a:lnSpc>
                <a:spcPct val="200000"/>
              </a:lnSpc>
              <a:buClr>
                <a:schemeClr val="dk1"/>
              </a:buClr>
              <a:buSzPts val="5400"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Applicant </a:t>
            </a: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Designation: 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  <a:p>
            <a:pPr>
              <a:lnSpc>
                <a:spcPct val="200000"/>
              </a:lnSpc>
              <a:buClr>
                <a:schemeClr val="dk1"/>
              </a:buClr>
              <a:buSzPts val="5400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Organization</a:t>
            </a: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: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Category: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36777" y="1933303"/>
            <a:ext cx="151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CFO’s Photo</a:t>
            </a:r>
          </a:p>
        </p:txBody>
      </p:sp>
      <p:sp>
        <p:nvSpPr>
          <p:cNvPr id="9" name="Rectangle 8"/>
          <p:cNvSpPr/>
          <p:nvPr/>
        </p:nvSpPr>
        <p:spPr>
          <a:xfrm>
            <a:off x="9740536" y="4021243"/>
            <a:ext cx="2128076" cy="232295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1645" y="5868791"/>
            <a:ext cx="1958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Organization’s Logo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4"/>
          <a:stretch/>
        </p:blipFill>
        <p:spPr>
          <a:xfrm>
            <a:off x="9444450" y="169933"/>
            <a:ext cx="2553647" cy="7279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825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92;p14"/>
          <p:cNvSpPr/>
          <p:nvPr/>
        </p:nvSpPr>
        <p:spPr>
          <a:xfrm>
            <a:off x="658417" y="849086"/>
            <a:ext cx="2520300" cy="850789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Milestones Achieved </a:t>
            </a: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respective category</a:t>
            </a:r>
            <a:r>
              <a:rPr lang="en-US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 b="1" dirty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(Bullet Points)</a:t>
            </a:r>
            <a:endParaRPr dirty="0"/>
          </a:p>
        </p:txBody>
      </p:sp>
      <p:sp>
        <p:nvSpPr>
          <p:cNvPr id="34" name="Google Shape;93;p14"/>
          <p:cNvSpPr/>
          <p:nvPr/>
        </p:nvSpPr>
        <p:spPr>
          <a:xfrm>
            <a:off x="3271034" y="849086"/>
            <a:ext cx="2913000" cy="850789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Contributions in Current  Organization through chosen Category- last 12 Months </a:t>
            </a:r>
            <a:r>
              <a:rPr lang="en-US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 Bullet Points)</a:t>
            </a:r>
            <a:endParaRPr sz="1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95;p14"/>
          <p:cNvSpPr txBox="1"/>
          <p:nvPr/>
        </p:nvSpPr>
        <p:spPr>
          <a:xfrm>
            <a:off x="619228" y="1845029"/>
            <a:ext cx="2526300" cy="4680462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endParaRPr lang="en-US" sz="1100" b="1" i="0" dirty="0">
              <a:solidFill>
                <a:srgbClr val="008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58" name="Google Shape;96;p14"/>
          <p:cNvSpPr txBox="1"/>
          <p:nvPr/>
        </p:nvSpPr>
        <p:spPr>
          <a:xfrm>
            <a:off x="3278922" y="1843074"/>
            <a:ext cx="2913000" cy="4584909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spcBef>
                <a:spcPts val="750"/>
              </a:spcBef>
              <a:spcAft>
                <a:spcPts val="750"/>
              </a:spcAft>
            </a:pPr>
            <a:endParaRPr lang="en-US" sz="1000" i="0" dirty="0">
              <a:solidFill>
                <a:srgbClr val="008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Google Shape;97;p14"/>
          <p:cNvSpPr txBox="1"/>
          <p:nvPr/>
        </p:nvSpPr>
        <p:spPr>
          <a:xfrm>
            <a:off x="6306515" y="1843077"/>
            <a:ext cx="2714400" cy="4584911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spcBef>
                <a:spcPts val="750"/>
              </a:spcBef>
              <a:spcAft>
                <a:spcPts val="750"/>
              </a:spcAft>
            </a:pPr>
            <a:endParaRPr lang="en-US" sz="1100" b="0" i="0" dirty="0">
              <a:solidFill>
                <a:srgbClr val="008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Google Shape;98;p14"/>
          <p:cNvSpPr/>
          <p:nvPr/>
        </p:nvSpPr>
        <p:spPr>
          <a:xfrm>
            <a:off x="9208858" y="1008529"/>
            <a:ext cx="2708100" cy="691353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Innovative </a:t>
            </a:r>
            <a:r>
              <a:rPr lang="en-IN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strategies used for execution (Bullet Points)</a:t>
            </a:r>
            <a:endParaRPr sz="1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99;p14"/>
          <p:cNvSpPr txBox="1"/>
          <p:nvPr/>
        </p:nvSpPr>
        <p:spPr>
          <a:xfrm>
            <a:off x="9130938" y="1843078"/>
            <a:ext cx="2870700" cy="458491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>
              <a:spcBef>
                <a:spcPts val="750"/>
              </a:spcBef>
              <a:spcAft>
                <a:spcPts val="750"/>
              </a:spcAft>
            </a:pPr>
            <a:endParaRPr lang="en-US" sz="1100" b="0" i="0" dirty="0">
              <a:solidFill>
                <a:srgbClr val="008000"/>
              </a:solidFill>
              <a:effectLst/>
              <a:latin typeface="-apple-system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77"/>
          <a:stretch/>
        </p:blipFill>
        <p:spPr>
          <a:xfrm>
            <a:off x="9444450" y="194209"/>
            <a:ext cx="2553647" cy="711754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  <p:sp>
        <p:nvSpPr>
          <p:cNvPr id="35" name="Google Shape;94;p14"/>
          <p:cNvSpPr/>
          <p:nvPr/>
        </p:nvSpPr>
        <p:spPr>
          <a:xfrm>
            <a:off x="6293452" y="849087"/>
            <a:ext cx="2708100" cy="850796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IN" sz="1300" b="1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How this strategy/initiative played an important role in organizational growth ? </a:t>
            </a:r>
            <a:r>
              <a:rPr lang="en-IN" sz="13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(Bullet Points)</a:t>
            </a:r>
            <a:endParaRPr sz="1300" b="1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53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09;p15"/>
          <p:cNvSpPr txBox="1">
            <a:spLocks noGrp="1"/>
          </p:cNvSpPr>
          <p:nvPr>
            <p:ph type="title"/>
          </p:nvPr>
        </p:nvSpPr>
        <p:spPr>
          <a:xfrm>
            <a:off x="709881" y="1007920"/>
            <a:ext cx="10471925" cy="101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lang="en-US" sz="3200" b="1" dirty="0"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5 Reasons Why You Should Win BW CFO World’s Best CFO &amp; Finance Strategy Award in this category?</a:t>
            </a:r>
            <a:endParaRPr sz="3200" b="1" dirty="0"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20" name="Google Shape;109;p15"/>
          <p:cNvSpPr txBox="1">
            <a:spLocks/>
          </p:cNvSpPr>
          <p:nvPr/>
        </p:nvSpPr>
        <p:spPr>
          <a:xfrm>
            <a:off x="709881" y="2166156"/>
            <a:ext cx="11288216" cy="398644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3959"/>
              <a:buFont typeface="Arial"/>
              <a:buNone/>
            </a:pPr>
            <a:endParaRPr lang="en-US" sz="1200" b="1" dirty="0"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4"/>
          <a:stretch/>
        </p:blipFill>
        <p:spPr>
          <a:xfrm>
            <a:off x="9444450" y="194209"/>
            <a:ext cx="2553647" cy="72793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20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17546</TotalTime>
  <Words>86</Words>
  <Application>Microsoft Office PowerPoint</Application>
  <PresentationFormat>Widescreen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-apple-system</vt:lpstr>
      <vt:lpstr>Arial</vt:lpstr>
      <vt:lpstr>Calibri</vt:lpstr>
      <vt:lpstr>Franklin Gothic Book</vt:lpstr>
      <vt:lpstr>Franklin Gothic Medium</vt:lpstr>
      <vt:lpstr>Roboto</vt:lpstr>
      <vt:lpstr>Segoe UI</vt:lpstr>
      <vt:lpstr>Office Theme</vt:lpstr>
      <vt:lpstr>PowerPoint Presentation</vt:lpstr>
      <vt:lpstr>PowerPoint Presentation</vt:lpstr>
      <vt:lpstr>5 Reasons Why You Should Win BW CFO World’s Best CFO &amp; Finance Strategy Award in this category?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AKASH</cp:lastModifiedBy>
  <cp:revision>86</cp:revision>
  <dcterms:created xsi:type="dcterms:W3CDTF">2022-06-24T07:31:29Z</dcterms:created>
  <dcterms:modified xsi:type="dcterms:W3CDTF">2025-12-08T10:10:45Z</dcterms:modified>
</cp:coreProperties>
</file>