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5"/>
  </p:notesMasterIdLst>
  <p:sldIdLst>
    <p:sldId id="266" r:id="rId2"/>
    <p:sldId id="279" r:id="rId3"/>
    <p:sldId id="28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8205"/>
    <a:srgbClr val="76BF43"/>
    <a:srgbClr val="313080"/>
    <a:srgbClr val="322F81"/>
    <a:srgbClr val="00FE73"/>
    <a:srgbClr val="E8E8E8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59" autoAdjust="0"/>
    <p:restoredTop sz="94660" autoAdjust="0"/>
  </p:normalViewPr>
  <p:slideViewPr>
    <p:cSldViewPr snapToGrid="0">
      <p:cViewPr varScale="1">
        <p:scale>
          <a:sx n="74" d="100"/>
          <a:sy n="74" d="100"/>
        </p:scale>
        <p:origin x="344" y="56"/>
      </p:cViewPr>
      <p:guideLst/>
    </p:cSldViewPr>
  </p:slideViewPr>
  <p:outlineViewPr>
    <p:cViewPr>
      <p:scale>
        <a:sx n="33" d="100"/>
        <a:sy n="33" d="100"/>
      </p:scale>
      <p:origin x="0" y="-867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D76E2-9D97-4F5C-A3C3-1E0B9E3C618C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F33C7-4A53-4BCD-B5F9-F350210BCF4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619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F33C7-4A53-4BCD-B5F9-F350210BCF4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800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lang="en-GB" sz="66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240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0093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643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GB" sz="44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055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60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469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44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499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44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3659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3494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860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3114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8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143A2-E798-4599-B9CE-2181A27B9524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602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-1"/>
            <a:ext cx="576711" cy="6858001"/>
          </a:xfrm>
          <a:prstGeom prst="rect">
            <a:avLst/>
          </a:prstGeom>
          <a:solidFill>
            <a:srgbClr val="008000">
              <a:alpha val="98000"/>
            </a:srgb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143A2-E798-4599-B9CE-2181A27B9524}" type="datetimeFigureOut">
              <a:rPr lang="en-GB" smtClean="0"/>
              <a:t>19/12/2025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7E357-9C4A-4112-A3EE-4D69A0A4F735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13" cstate="print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Photocopy/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34627"/>
          <a:stretch/>
        </p:blipFill>
        <p:spPr>
          <a:xfrm rot="16200000">
            <a:off x="-1055110" y="1220036"/>
            <a:ext cx="2686929" cy="48600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5545" y="123286"/>
            <a:ext cx="2321777" cy="78992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02089"/>
            <a:ext cx="1527629" cy="41938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563" y="336634"/>
            <a:ext cx="1559273" cy="54808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709" y="576896"/>
            <a:ext cx="11615291" cy="628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27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731829" y="1138700"/>
            <a:ext cx="2128076" cy="232295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Google Shape;85;p13"/>
          <p:cNvSpPr txBox="1"/>
          <p:nvPr/>
        </p:nvSpPr>
        <p:spPr>
          <a:xfrm>
            <a:off x="763709" y="1267093"/>
            <a:ext cx="8124300" cy="41756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CFO’s</a:t>
            </a: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 Name</a:t>
            </a:r>
            <a:r>
              <a:rPr lang="en-US" sz="2800" i="0" u="none" strike="noStrike" cap="none" dirty="0" smtClean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:</a:t>
            </a:r>
            <a:endParaRPr lang="en-US" sz="2800" dirty="0">
              <a:solidFill>
                <a:schemeClr val="dk1"/>
              </a:solidFill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Applicant Name</a:t>
            </a:r>
            <a:r>
              <a:rPr lang="en-US" sz="2800" i="0" u="none" strike="noStrike" cap="none" dirty="0" smtClean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:</a:t>
            </a:r>
            <a:endParaRPr lang="en-US" sz="2800" i="0" u="none" strike="noStrike" cap="none" dirty="0">
              <a:solidFill>
                <a:schemeClr val="dk1"/>
              </a:solidFill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Applicant </a:t>
            </a:r>
            <a:r>
              <a:rPr lang="en-US" sz="2800" i="0" u="none" strike="noStrike" cap="none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Designation: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Organization</a:t>
            </a: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:</a:t>
            </a:r>
            <a:endParaRPr lang="en-US" sz="2800" dirty="0">
              <a:solidFill>
                <a:schemeClr val="dk1"/>
              </a:solidFill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en-US" sz="2800" dirty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Category</a:t>
            </a:r>
            <a:r>
              <a:rPr lang="en-US" sz="2800" dirty="0" smtClean="0">
                <a:solidFill>
                  <a:schemeClr val="dk1"/>
                </a:solidFill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:</a:t>
            </a:r>
            <a:endParaRPr lang="en-US" sz="2800" dirty="0">
              <a:solidFill>
                <a:schemeClr val="dk1"/>
              </a:solidFill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740536" y="4021243"/>
            <a:ext cx="2128076" cy="2322957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9901645" y="4815846"/>
            <a:ext cx="1958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Organization’s Logo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903029" y="0"/>
            <a:ext cx="4193177" cy="9666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46"/>
          <a:stretch/>
        </p:blipFill>
        <p:spPr>
          <a:xfrm>
            <a:off x="9444450" y="169933"/>
            <a:ext cx="2553647" cy="71984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45" y="63055"/>
            <a:ext cx="2422925" cy="67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783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92;p14"/>
          <p:cNvSpPr/>
          <p:nvPr/>
        </p:nvSpPr>
        <p:spPr>
          <a:xfrm>
            <a:off x="658417" y="1008529"/>
            <a:ext cx="2520300" cy="691346"/>
          </a:xfrm>
          <a:prstGeom prst="rect">
            <a:avLst/>
          </a:prstGeom>
          <a:solidFill>
            <a:srgbClr val="058205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Key Milestones Achieved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Calibri"/>
                <a:cs typeface="Calibri"/>
                <a:sym typeface="Calibri"/>
              </a:rPr>
              <a:t>(Bullet Points)</a:t>
            </a:r>
            <a:endParaRPr dirty="0"/>
          </a:p>
        </p:txBody>
      </p:sp>
      <p:sp>
        <p:nvSpPr>
          <p:cNvPr id="34" name="Google Shape;93;p14"/>
          <p:cNvSpPr/>
          <p:nvPr/>
        </p:nvSpPr>
        <p:spPr>
          <a:xfrm>
            <a:off x="3271034" y="1008529"/>
            <a:ext cx="2913000" cy="691346"/>
          </a:xfrm>
          <a:prstGeom prst="rect">
            <a:avLst/>
          </a:prstGeom>
          <a:solidFill>
            <a:srgbClr val="058205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Your  Key Contributions to Your  Current  Organization- last 12 Months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 Bullet Points)</a:t>
            </a:r>
            <a:endParaRPr sz="13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94;p14"/>
          <p:cNvSpPr/>
          <p:nvPr/>
        </p:nvSpPr>
        <p:spPr>
          <a:xfrm>
            <a:off x="6293452" y="1008529"/>
            <a:ext cx="2708100" cy="691353"/>
          </a:xfrm>
          <a:prstGeom prst="rect">
            <a:avLst/>
          </a:prstGeom>
          <a:solidFill>
            <a:srgbClr val="058205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/>
            <a:r>
              <a:rPr lang="en-IN" sz="1300" b="1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How your role is important in your domain ? </a:t>
            </a:r>
            <a:r>
              <a:rPr lang="en-IN" sz="1300" b="1" i="0" u="none" strike="noStrike" cap="none" dirty="0">
                <a:solidFill>
                  <a:schemeClr val="bg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(Bullet Points)</a:t>
            </a:r>
            <a:endParaRPr sz="1300" b="1" i="0" u="none" strike="noStrike" cap="none" dirty="0">
              <a:solidFill>
                <a:schemeClr val="bg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46" name="Google Shape;95;p14"/>
          <p:cNvSpPr txBox="1"/>
          <p:nvPr/>
        </p:nvSpPr>
        <p:spPr>
          <a:xfrm>
            <a:off x="619228" y="1845029"/>
            <a:ext cx="2526300" cy="4399018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7325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endParaRPr sz="1100" i="0" u="none" strike="noStrike" cap="none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8" name="Google Shape;96;p14"/>
          <p:cNvSpPr txBox="1"/>
          <p:nvPr/>
        </p:nvSpPr>
        <p:spPr>
          <a:xfrm>
            <a:off x="3278922" y="1843074"/>
            <a:ext cx="2913000" cy="4584909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7325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endParaRPr sz="1100" i="0" u="none" strike="noStrike" cap="none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7" name="Google Shape;97;p14"/>
          <p:cNvSpPr txBox="1"/>
          <p:nvPr/>
        </p:nvSpPr>
        <p:spPr>
          <a:xfrm>
            <a:off x="6306515" y="1843077"/>
            <a:ext cx="2714400" cy="4584911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87325"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endParaRPr sz="110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8" name="Google Shape;98;p14"/>
          <p:cNvSpPr/>
          <p:nvPr/>
        </p:nvSpPr>
        <p:spPr>
          <a:xfrm>
            <a:off x="9208858" y="1008529"/>
            <a:ext cx="2708100" cy="691353"/>
          </a:xfrm>
          <a:prstGeom prst="rect">
            <a:avLst/>
          </a:prstGeom>
          <a:solidFill>
            <a:srgbClr val="058205"/>
          </a:solidFill>
          <a:ln>
            <a:noFill/>
          </a:ln>
          <a:effectLst>
            <a:outerShdw blurRad="57785" dist="33020" dir="3180000" algn="ctr">
              <a:srgbClr val="000000">
                <a:alpha val="29803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300" b="1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See yourself in next 5 years ?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300" b="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(Bullet Points)</a:t>
            </a:r>
            <a:endParaRPr sz="1300" b="1" i="0" u="none" strike="noStrike" cap="none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99;p14"/>
          <p:cNvSpPr txBox="1"/>
          <p:nvPr/>
        </p:nvSpPr>
        <p:spPr>
          <a:xfrm>
            <a:off x="9130938" y="1843078"/>
            <a:ext cx="2870700" cy="458491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47650" marR="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 panose="020B0604020202020204" pitchFamily="34" charset="0"/>
              <a:buChar char="•"/>
            </a:pPr>
            <a:endParaRPr sz="1100" i="0" u="none" strike="noStrike" cap="none" dirty="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903029" y="0"/>
            <a:ext cx="4193177" cy="9666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6" name="Picture 7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4450" y="109983"/>
            <a:ext cx="2553647" cy="868808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45" y="63055"/>
            <a:ext cx="2422925" cy="67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0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09;p15"/>
          <p:cNvSpPr txBox="1">
            <a:spLocks noGrp="1"/>
          </p:cNvSpPr>
          <p:nvPr>
            <p:ph type="title"/>
          </p:nvPr>
        </p:nvSpPr>
        <p:spPr>
          <a:xfrm>
            <a:off x="709881" y="1007920"/>
            <a:ext cx="10471925" cy="1016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Arial"/>
              <a:buNone/>
            </a:pPr>
            <a:r>
              <a:rPr lang="en-US" sz="3200" b="1" dirty="0"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5 Reasons Why You Should Win BW CFO World’s Best CFO &amp; Finance Strategy Award in this category?</a:t>
            </a:r>
            <a:endParaRPr sz="3200" b="1" dirty="0">
              <a:latin typeface="Calibri" panose="020F0502020204030204" pitchFamily="34" charset="0"/>
              <a:ea typeface="Roboto"/>
              <a:cs typeface="Calibri" panose="020F0502020204030204" pitchFamily="34" charset="0"/>
              <a:sym typeface="Roboto"/>
            </a:endParaRPr>
          </a:p>
        </p:txBody>
      </p:sp>
      <p:sp>
        <p:nvSpPr>
          <p:cNvPr id="20" name="Google Shape;109;p15"/>
          <p:cNvSpPr txBox="1">
            <a:spLocks/>
          </p:cNvSpPr>
          <p:nvPr/>
        </p:nvSpPr>
        <p:spPr>
          <a:xfrm>
            <a:off x="709881" y="2362317"/>
            <a:ext cx="10471925" cy="41325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4400" kern="1200" dirty="0">
                <a:solidFill>
                  <a:srgbClr val="008000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buClr>
                <a:schemeClr val="dk1"/>
              </a:buClr>
              <a:buSzPts val="3959"/>
              <a:buFont typeface="Arial"/>
              <a:buNone/>
            </a:pPr>
            <a:r>
              <a:rPr lang="en-US" sz="2400" b="1" dirty="0">
                <a:latin typeface="Calibri" panose="020F0502020204030204" pitchFamily="34" charset="0"/>
                <a:ea typeface="Roboto"/>
                <a:cs typeface="Calibri" panose="020F0502020204030204" pitchFamily="34" charset="0"/>
                <a:sym typeface="Roboto"/>
              </a:rPr>
              <a:t>Your Answer –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903029" y="0"/>
            <a:ext cx="4193177" cy="9666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4450" y="109983"/>
            <a:ext cx="2553647" cy="86880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45" y="63055"/>
            <a:ext cx="2422925" cy="67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201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21999</TotalTime>
  <Words>83</Words>
  <Application>Microsoft Office PowerPoint</Application>
  <PresentationFormat>Widescreen</PresentationFormat>
  <Paragraphs>16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Franklin Gothic Book</vt:lpstr>
      <vt:lpstr>Franklin Gothic Medium</vt:lpstr>
      <vt:lpstr>Roboto</vt:lpstr>
      <vt:lpstr>Office Theme</vt:lpstr>
      <vt:lpstr>PowerPoint Presentation</vt:lpstr>
      <vt:lpstr>PowerPoint Presentation</vt:lpstr>
      <vt:lpstr>5 Reasons Why You Should Win BW CFO World’s Best CFO &amp; Finance Strategy Award in this category?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BW</cp:lastModifiedBy>
  <cp:revision>97</cp:revision>
  <dcterms:created xsi:type="dcterms:W3CDTF">2022-06-24T07:31:29Z</dcterms:created>
  <dcterms:modified xsi:type="dcterms:W3CDTF">2025-12-18T18:47:46Z</dcterms:modified>
</cp:coreProperties>
</file>