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sldIdLst>
    <p:sldId id="266" r:id="rId2"/>
    <p:sldId id="279" r:id="rId3"/>
    <p:sldId id="28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8205"/>
    <a:srgbClr val="76BF43"/>
    <a:srgbClr val="313080"/>
    <a:srgbClr val="322F81"/>
    <a:srgbClr val="00FE73"/>
    <a:srgbClr val="E8E8E8"/>
    <a:srgbClr val="0080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outlineViewPr>
    <p:cViewPr>
      <p:scale>
        <a:sx n="33" d="100"/>
        <a:sy n="33" d="100"/>
      </p:scale>
      <p:origin x="0" y="-86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D76E2-9D97-4F5C-A3C3-1E0B9E3C618C}" type="datetimeFigureOut">
              <a:rPr lang="en-GB" smtClean="0"/>
              <a:t>15/06/2024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F33C7-4A53-4BCD-B5F9-F350210BCF4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619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F33C7-4A53-4BCD-B5F9-F350210BCF4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800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en-GB" sz="6600" kern="1200" dirty="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E357-9C4A-4112-A3EE-4D69A0A4F7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40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43A2-E798-4599-B9CE-2181A27B9524}" type="datetimeFigureOut">
              <a:rPr lang="en-GB" smtClean="0"/>
              <a:t>15/06/2024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E357-9C4A-4112-A3EE-4D69A0A4F7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009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43A2-E798-4599-B9CE-2181A27B9524}" type="datetimeFigureOut">
              <a:rPr lang="en-GB" smtClean="0"/>
              <a:t>15/06/2024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E357-9C4A-4112-A3EE-4D69A0A4F7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43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en-GB" sz="4400" kern="1200" dirty="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43A2-E798-4599-B9CE-2181A27B9524}" type="datetimeFigureOut">
              <a:rPr lang="en-GB" smtClean="0"/>
              <a:t>15/06/2024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E357-9C4A-4112-A3EE-4D69A0A4F7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5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000" kern="1200" dirty="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43A2-E798-4599-B9CE-2181A27B9524}" type="datetimeFigureOut">
              <a:rPr lang="en-GB" smtClean="0"/>
              <a:t>15/06/2024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E357-9C4A-4112-A3EE-4D69A0A4F7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69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4400" kern="1200" dirty="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43A2-E798-4599-B9CE-2181A27B9524}" type="datetimeFigureOut">
              <a:rPr lang="en-GB" smtClean="0"/>
              <a:t>15/06/2024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E357-9C4A-4112-A3EE-4D69A0A4F7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99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4400" kern="1200" dirty="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43A2-E798-4599-B9CE-2181A27B9524}" type="datetimeFigureOut">
              <a:rPr lang="en-GB" smtClean="0"/>
              <a:t>15/06/2024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E357-9C4A-4112-A3EE-4D69A0A4F7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365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43A2-E798-4599-B9CE-2181A27B9524}" type="datetimeFigureOut">
              <a:rPr lang="en-GB" smtClean="0"/>
              <a:t>15/06/2024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E357-9C4A-4112-A3EE-4D69A0A4F7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49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43A2-E798-4599-B9CE-2181A27B9524}" type="datetimeFigureOut">
              <a:rPr lang="en-GB" smtClean="0"/>
              <a:t>15/06/2024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E357-9C4A-4112-A3EE-4D69A0A4F7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60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43A2-E798-4599-B9CE-2181A27B9524}" type="datetimeFigureOut">
              <a:rPr lang="en-GB" smtClean="0"/>
              <a:t>15/06/2024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E357-9C4A-4112-A3EE-4D69A0A4F7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11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43A2-E798-4599-B9CE-2181A27B9524}" type="datetimeFigureOut">
              <a:rPr lang="en-GB" smtClean="0"/>
              <a:t>15/06/2024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E357-9C4A-4112-A3EE-4D69A0A4F7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0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"/>
            <a:ext cx="576711" cy="6858001"/>
          </a:xfrm>
          <a:prstGeom prst="rect">
            <a:avLst/>
          </a:prstGeom>
          <a:solidFill>
            <a:srgbClr val="008000">
              <a:alpha val="98000"/>
            </a:srgb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143A2-E798-4599-B9CE-2181A27B9524}" type="datetimeFigureOut">
              <a:rPr lang="en-GB" smtClean="0"/>
              <a:t>15/06/2024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7E357-9C4A-4112-A3EE-4D69A0A4F735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hotocopy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4627"/>
          <a:stretch/>
        </p:blipFill>
        <p:spPr>
          <a:xfrm rot="16200000">
            <a:off x="-1055110" y="1220036"/>
            <a:ext cx="2686929" cy="48600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545" y="123286"/>
            <a:ext cx="2321777" cy="7899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02089"/>
            <a:ext cx="1527629" cy="41938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563" y="336634"/>
            <a:ext cx="1559273" cy="54808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09" y="576896"/>
            <a:ext cx="11615291" cy="628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731829" y="1138700"/>
            <a:ext cx="2128076" cy="2322957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Google Shape;85;p13"/>
          <p:cNvSpPr txBox="1"/>
          <p:nvPr/>
        </p:nvSpPr>
        <p:spPr>
          <a:xfrm>
            <a:off x="892861" y="1278969"/>
            <a:ext cx="8124300" cy="4175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2800" i="0" u="none" strike="noStrike" cap="none" dirty="0" smtClean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Applicant </a:t>
            </a:r>
            <a:r>
              <a:rPr lang="en-US" sz="280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Name</a:t>
            </a:r>
            <a:r>
              <a:rPr lang="en-US" sz="2800" i="0" u="none" strike="noStrike" cap="none" dirty="0" smtClean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:</a:t>
            </a:r>
            <a:endParaRPr lang="en-US" sz="2800" b="1" dirty="0">
              <a:latin typeface="FreeSans"/>
              <a:sym typeface="Roboto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Applicant </a:t>
            </a:r>
            <a:r>
              <a:rPr lang="en-US" sz="280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Designation</a:t>
            </a:r>
            <a:r>
              <a:rPr lang="en-US" sz="2800" i="0" u="none" strike="noStrike" cap="none" dirty="0" smtClean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:</a:t>
            </a:r>
            <a:endParaRPr lang="en-US" sz="3600" b="1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Organization</a:t>
            </a: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:</a:t>
            </a:r>
            <a:endParaRPr lang="en-US" sz="2800" b="1" dirty="0">
              <a:solidFill>
                <a:schemeClr val="dk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2800" dirty="0" smtClean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Age:</a:t>
            </a:r>
            <a:endParaRPr lang="en-US" sz="2800" b="1" dirty="0">
              <a:solidFill>
                <a:schemeClr val="dk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36777" y="1933303"/>
            <a:ext cx="1515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Applicant’s </a:t>
            </a:r>
            <a:r>
              <a:rPr lang="en-US" dirty="0"/>
              <a:t>Photo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903029" y="37710"/>
            <a:ext cx="4193177" cy="9666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45" y="25348"/>
            <a:ext cx="2422925" cy="67039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99"/>
          <a:stretch/>
        </p:blipFill>
        <p:spPr>
          <a:xfrm>
            <a:off x="9153426" y="44202"/>
            <a:ext cx="2839393" cy="95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78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92;p14"/>
          <p:cNvSpPr/>
          <p:nvPr/>
        </p:nvSpPr>
        <p:spPr>
          <a:xfrm>
            <a:off x="658417" y="1008529"/>
            <a:ext cx="2520300" cy="691346"/>
          </a:xfrm>
          <a:prstGeom prst="rect">
            <a:avLst/>
          </a:prstGeom>
          <a:solidFill>
            <a:srgbClr val="058205"/>
          </a:solidFill>
          <a:ln>
            <a:noFill/>
          </a:ln>
          <a:effectLst>
            <a:outerShdw blurRad="57785" dist="33020" dir="3180000" algn="ctr">
              <a:srgbClr val="000000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Key Milestones Achieved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rgbClr val="FFFFFF"/>
                </a:solidFill>
                <a:latin typeface="Calibri"/>
                <a:cs typeface="Calibri"/>
                <a:sym typeface="Calibri"/>
              </a:rPr>
              <a:t>(Bullet Points)</a:t>
            </a:r>
            <a:endParaRPr dirty="0"/>
          </a:p>
        </p:txBody>
      </p:sp>
      <p:sp>
        <p:nvSpPr>
          <p:cNvPr id="34" name="Google Shape;93;p14"/>
          <p:cNvSpPr/>
          <p:nvPr/>
        </p:nvSpPr>
        <p:spPr>
          <a:xfrm>
            <a:off x="3271034" y="1008529"/>
            <a:ext cx="2913000" cy="691346"/>
          </a:xfrm>
          <a:prstGeom prst="rect">
            <a:avLst/>
          </a:prstGeom>
          <a:solidFill>
            <a:srgbClr val="058205"/>
          </a:solidFill>
          <a:ln>
            <a:noFill/>
          </a:ln>
          <a:effectLst>
            <a:outerShdw blurRad="57785" dist="33020" dir="3180000" algn="ctr">
              <a:srgbClr val="000000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Your  Key Contributions to Your  Current  Organization- last 12 Months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 Bullet Points)</a:t>
            </a:r>
            <a:endParaRPr sz="13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94;p14"/>
          <p:cNvSpPr/>
          <p:nvPr/>
        </p:nvSpPr>
        <p:spPr>
          <a:xfrm>
            <a:off x="6293452" y="1008529"/>
            <a:ext cx="2708100" cy="691353"/>
          </a:xfrm>
          <a:prstGeom prst="rect">
            <a:avLst/>
          </a:prstGeom>
          <a:solidFill>
            <a:srgbClr val="058205"/>
          </a:solidFill>
          <a:ln>
            <a:noFill/>
          </a:ln>
          <a:effectLst>
            <a:outerShdw blurRad="57785" dist="33020" dir="3180000" algn="ctr">
              <a:srgbClr val="000000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IN" sz="1300" b="1" dirty="0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How your role is important in your domain ? </a:t>
            </a:r>
            <a:r>
              <a:rPr lang="en-IN" sz="1300" b="1" i="0" u="none" strike="noStrike" cap="none" dirty="0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(Bullet Points)</a:t>
            </a:r>
            <a:endParaRPr sz="1300" b="1" i="0" u="none" strike="noStrike" cap="none" dirty="0">
              <a:solidFill>
                <a:schemeClr val="bg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46" name="Google Shape;95;p14"/>
          <p:cNvSpPr txBox="1"/>
          <p:nvPr/>
        </p:nvSpPr>
        <p:spPr>
          <a:xfrm>
            <a:off x="619228" y="1731377"/>
            <a:ext cx="2526300" cy="4577793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endParaRPr sz="950" i="0" u="none" strike="noStrike" cap="none" dirty="0">
              <a:solidFill>
                <a:srgbClr val="000000"/>
              </a:solidFill>
              <a:latin typeface="FreeSans"/>
              <a:ea typeface="Roboto"/>
              <a:cs typeface="Roboto"/>
              <a:sym typeface="Roboto"/>
            </a:endParaRPr>
          </a:p>
        </p:txBody>
      </p:sp>
      <p:sp>
        <p:nvSpPr>
          <p:cNvPr id="58" name="Google Shape;96;p14"/>
          <p:cNvSpPr txBox="1"/>
          <p:nvPr/>
        </p:nvSpPr>
        <p:spPr>
          <a:xfrm>
            <a:off x="3278922" y="1739754"/>
            <a:ext cx="2913000" cy="4584909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l"/>
            <a:endParaRPr lang="en-IN" sz="1100" i="0" u="none" strike="noStrike" baseline="0" dirty="0">
              <a:latin typeface="FreeSans"/>
            </a:endParaRPr>
          </a:p>
        </p:txBody>
      </p:sp>
      <p:sp>
        <p:nvSpPr>
          <p:cNvPr id="67" name="Google Shape;97;p14"/>
          <p:cNvSpPr txBox="1"/>
          <p:nvPr/>
        </p:nvSpPr>
        <p:spPr>
          <a:xfrm>
            <a:off x="6306515" y="1724259"/>
            <a:ext cx="2714400" cy="4584911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7325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</a:pPr>
            <a:endParaRPr sz="1200" i="0" u="none" strike="noStrike" cap="none" dirty="0">
              <a:solidFill>
                <a:schemeClr val="dk1"/>
              </a:solidFill>
              <a:latin typeface="Arial Narrow" panose="020B0606020202030204" pitchFamily="34" charset="0"/>
              <a:ea typeface="Roboto"/>
              <a:cs typeface="Roboto"/>
              <a:sym typeface="Roboto"/>
            </a:endParaRPr>
          </a:p>
        </p:txBody>
      </p:sp>
      <p:sp>
        <p:nvSpPr>
          <p:cNvPr id="68" name="Google Shape;98;p14"/>
          <p:cNvSpPr/>
          <p:nvPr/>
        </p:nvSpPr>
        <p:spPr>
          <a:xfrm>
            <a:off x="9208858" y="1008529"/>
            <a:ext cx="2708100" cy="691353"/>
          </a:xfrm>
          <a:prstGeom prst="rect">
            <a:avLst/>
          </a:prstGeom>
          <a:solidFill>
            <a:srgbClr val="058205"/>
          </a:solidFill>
          <a:ln>
            <a:noFill/>
          </a:ln>
          <a:effectLst>
            <a:outerShdw blurRad="57785" dist="33020" dir="3180000" algn="ctr">
              <a:srgbClr val="000000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3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See yourself in next 5 years ?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3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(Bullet Points)</a:t>
            </a:r>
            <a:endParaRPr sz="13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99;p14"/>
          <p:cNvSpPr txBox="1"/>
          <p:nvPr/>
        </p:nvSpPr>
        <p:spPr>
          <a:xfrm>
            <a:off x="9130938" y="1723090"/>
            <a:ext cx="2870700" cy="4601574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7325">
              <a:buClr>
                <a:schemeClr val="dk1"/>
              </a:buClr>
              <a:buSzPts val="1200"/>
            </a:pPr>
            <a:endParaRPr lang="en-US" sz="1050" dirty="0">
              <a:latin typeface="FreeSans"/>
              <a:sym typeface="Roboto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903029" y="28281"/>
            <a:ext cx="4193177" cy="891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45" y="63055"/>
            <a:ext cx="2422925" cy="67039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99"/>
          <a:stretch/>
        </p:blipFill>
        <p:spPr>
          <a:xfrm>
            <a:off x="9454249" y="39571"/>
            <a:ext cx="2462709" cy="83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09;p15"/>
          <p:cNvSpPr txBox="1">
            <a:spLocks noGrp="1"/>
          </p:cNvSpPr>
          <p:nvPr>
            <p:ph type="title"/>
          </p:nvPr>
        </p:nvSpPr>
        <p:spPr>
          <a:xfrm>
            <a:off x="709881" y="1007920"/>
            <a:ext cx="10471925" cy="1016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Arial"/>
              <a:buNone/>
            </a:pPr>
            <a:r>
              <a:rPr lang="en-US" sz="3200" b="1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5 Reasons Why You Should Win BW CFO World’s </a:t>
            </a:r>
            <a:r>
              <a:rPr lang="en-US" sz="3200" b="1" dirty="0" smtClean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Finance 40 Under 40 Award?</a:t>
            </a:r>
            <a:endParaRPr sz="3200" b="1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sp>
        <p:nvSpPr>
          <p:cNvPr id="20" name="Google Shape;109;p15"/>
          <p:cNvSpPr txBox="1">
            <a:spLocks/>
          </p:cNvSpPr>
          <p:nvPr/>
        </p:nvSpPr>
        <p:spPr>
          <a:xfrm>
            <a:off x="709881" y="1977616"/>
            <a:ext cx="10471925" cy="56761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4400" kern="1200" dirty="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Your Answer –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903029" y="0"/>
            <a:ext cx="4193177" cy="9666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45" y="63055"/>
            <a:ext cx="2422925" cy="6703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99"/>
          <a:stretch/>
        </p:blipFill>
        <p:spPr>
          <a:xfrm>
            <a:off x="9153426" y="63055"/>
            <a:ext cx="2839393" cy="95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201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17687</TotalTime>
  <Words>76</Words>
  <Application>Microsoft Office PowerPoint</Application>
  <PresentationFormat>Widescreen</PresentationFormat>
  <Paragraphs>15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Narrow</vt:lpstr>
      <vt:lpstr>Calibri</vt:lpstr>
      <vt:lpstr>Franklin Gothic Book</vt:lpstr>
      <vt:lpstr>Franklin Gothic Medium</vt:lpstr>
      <vt:lpstr>FreeSans</vt:lpstr>
      <vt:lpstr>Roboto</vt:lpstr>
      <vt:lpstr>Office Theme</vt:lpstr>
      <vt:lpstr>PowerPoint Presentation</vt:lpstr>
      <vt:lpstr>PowerPoint Presentation</vt:lpstr>
      <vt:lpstr>5 Reasons Why You Should Win BW CFO World’s Finance 40 Under 40 Award?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AKASH</cp:lastModifiedBy>
  <cp:revision>92</cp:revision>
  <dcterms:created xsi:type="dcterms:W3CDTF">2022-06-24T07:31:29Z</dcterms:created>
  <dcterms:modified xsi:type="dcterms:W3CDTF">2024-06-15T10:05:39Z</dcterms:modified>
</cp:coreProperties>
</file>