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"/>
          <p:cNvSpPr txBox="1"/>
          <p:nvPr/>
        </p:nvSpPr>
        <p:spPr>
          <a:xfrm>
            <a:off x="1172396" y="2200021"/>
            <a:ext cx="9847208" cy="4242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 lnSpcReduction="10000"/>
          </a:bodyPr>
          <a:lstStyle/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endParaRPr dirty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r>
              <a:rPr dirty="0"/>
              <a:t>Full Name:</a:t>
            </a:r>
            <a:endParaRPr sz="2100" dirty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endParaRPr sz="2100" dirty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r>
              <a:rPr dirty="0"/>
              <a:t>Designation: </a:t>
            </a:r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endParaRPr dirty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r>
              <a:rPr dirty="0"/>
              <a:t>Organisation: </a:t>
            </a:r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endParaRPr dirty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r>
              <a:rPr dirty="0"/>
              <a:t>Phone number:</a:t>
            </a:r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endParaRPr dirty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r>
              <a:rPr dirty="0"/>
              <a:t>Email ID</a:t>
            </a:r>
            <a:r>
              <a:rPr dirty="0" smtClean="0"/>
              <a:t>:</a:t>
            </a:r>
            <a:endParaRPr lang="en-IN" dirty="0" smtClean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endParaRPr lang="en-IN" dirty="0" smtClean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r>
              <a:rPr lang="en-IN" dirty="0" smtClean="0"/>
              <a:t>City:</a:t>
            </a:r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endParaRPr lang="en-IN" dirty="0" smtClean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r>
              <a:rPr lang="en-IN" dirty="0" smtClean="0"/>
              <a:t>DOB:</a:t>
            </a:r>
            <a:endParaRPr dirty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endParaRPr dirty="0"/>
          </a:p>
          <a:p>
            <a:pPr defTabSz="685800">
              <a:lnSpc>
                <a:spcPct val="72000"/>
              </a:lnSpc>
              <a:defRPr sz="2500">
                <a:latin typeface="Cambria"/>
                <a:ea typeface="Cambria"/>
                <a:cs typeface="Cambria"/>
                <a:sym typeface="Cambria"/>
              </a:defRPr>
            </a:pPr>
            <a:r>
              <a:rPr dirty="0"/>
              <a:t>Total Experience:</a:t>
            </a:r>
            <a:endParaRPr sz="2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72" y="0"/>
            <a:ext cx="3683094" cy="187036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Key Milestones Achieved…"/>
          <p:cNvSpPr txBox="1"/>
          <p:nvPr/>
        </p:nvSpPr>
        <p:spPr>
          <a:xfrm>
            <a:off x="201387" y="1500652"/>
            <a:ext cx="2723927" cy="492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300" b="1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en-IN" dirty="0"/>
              <a:t>3 Accomplishment in Facility Management role </a:t>
            </a:r>
          </a:p>
        </p:txBody>
      </p:sp>
      <p:sp>
        <p:nvSpPr>
          <p:cNvPr id="116" name="Content Placeholder 1"/>
          <p:cNvSpPr/>
          <p:nvPr/>
        </p:nvSpPr>
        <p:spPr>
          <a:xfrm>
            <a:off x="214281" y="2086698"/>
            <a:ext cx="2714402" cy="3635229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lIns="45718" tIns="45718" rIns="45718" bIns="45718"/>
          <a:lstStyle/>
          <a:p>
            <a: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7" name="Content Placeholder 1"/>
          <p:cNvSpPr/>
          <p:nvPr/>
        </p:nvSpPr>
        <p:spPr>
          <a:xfrm>
            <a:off x="4034469" y="2086697"/>
            <a:ext cx="2714402" cy="3635229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lIns="45718" tIns="45718" rIns="45718" bIns="45718"/>
          <a:lstStyle/>
          <a:p>
            <a: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8" name="Content Placeholder 1"/>
          <p:cNvSpPr/>
          <p:nvPr/>
        </p:nvSpPr>
        <p:spPr>
          <a:xfrm>
            <a:off x="7858025" y="1973897"/>
            <a:ext cx="2714402" cy="3635229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lIns="45718" tIns="45718" rIns="45718" bIns="45718"/>
          <a:lstStyle/>
          <a:p>
            <a: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0" name="Work done/initiative taken, related to the category"/>
          <p:cNvSpPr txBox="1"/>
          <p:nvPr/>
        </p:nvSpPr>
        <p:spPr>
          <a:xfrm>
            <a:off x="3865587" y="1199798"/>
            <a:ext cx="3052166" cy="738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IN" sz="1400" b="1" dirty="0">
                <a:latin typeface="+mn-lt"/>
              </a:rPr>
              <a:t>Your next professional milestone &amp; where do </a:t>
            </a:r>
            <a:r>
              <a:rPr lang="en-IN" sz="1400" b="1" dirty="0" smtClean="0">
                <a:latin typeface="+mn-lt"/>
              </a:rPr>
              <a:t>you/organisation </a:t>
            </a:r>
            <a:r>
              <a:rPr lang="en-IN" sz="1400" b="1" dirty="0">
                <a:latin typeface="+mn-lt"/>
              </a:rPr>
              <a:t>see yourself in the next 5 years?</a:t>
            </a:r>
          </a:p>
        </p:txBody>
      </p:sp>
      <p:sp>
        <p:nvSpPr>
          <p:cNvPr id="121" name="Your Key Contributions to Your Current Organization-last 12 Months…"/>
          <p:cNvSpPr txBox="1"/>
          <p:nvPr/>
        </p:nvSpPr>
        <p:spPr>
          <a:xfrm>
            <a:off x="7865736" y="823543"/>
            <a:ext cx="2706691" cy="1169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r>
              <a:rPr lang="en-IN" sz="1400" b="1" dirty="0">
                <a:latin typeface="+mn-lt"/>
              </a:rPr>
              <a:t>Provide 2-3 testimonials from colleagues, superiors, or clients that speak for your measurable qualities </a:t>
            </a:r>
            <a:r>
              <a:rPr lang="en-IN" sz="1400" b="1" dirty="0" err="1">
                <a:latin typeface="+mn-lt"/>
              </a:rPr>
              <a:t>ie</a:t>
            </a:r>
            <a:r>
              <a:rPr lang="en-IN" sz="1400" b="1" dirty="0">
                <a:latin typeface="+mn-lt"/>
              </a:rPr>
              <a:t>: cost mgmt., resource utilisation budgeting </a:t>
            </a:r>
            <a:r>
              <a:rPr lang="en-IN" sz="1400" b="1" dirty="0" err="1">
                <a:latin typeface="+mn-lt"/>
              </a:rPr>
              <a:t>etc</a:t>
            </a:r>
            <a:endParaRPr lang="en-IN" sz="1400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085" y="0"/>
            <a:ext cx="2361170" cy="119979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/>
          <p:nvPr/>
        </p:nvSpPr>
        <p:spPr>
          <a:xfrm>
            <a:off x="892842" y="1216090"/>
            <a:ext cx="10406316" cy="847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pPr algn="ctr" defTabSz="601674">
              <a:lnSpc>
                <a:spcPct val="72000"/>
              </a:lnSpc>
              <a:defRPr sz="1974">
                <a:solidFill>
                  <a:schemeClr val="accent5">
                    <a:satOff val="-3547"/>
                    <a:lumOff val="-10352"/>
                  </a:schemeClr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dirty="0"/>
              <a:t>(Mention Award Category you Applied For)</a:t>
            </a:r>
          </a:p>
          <a:p>
            <a:pPr algn="ctr" defTabSz="601674">
              <a:lnSpc>
                <a:spcPct val="72000"/>
              </a:lnSpc>
              <a:defRPr sz="1974">
                <a:solidFill>
                  <a:schemeClr val="accent5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dirty="0"/>
          </a:p>
          <a:p>
            <a:pPr algn="ctr" defTabSz="601674">
              <a:lnSpc>
                <a:spcPct val="72000"/>
              </a:lnSpc>
              <a:defRPr sz="2350">
                <a:latin typeface="Cambria"/>
                <a:ea typeface="Cambria"/>
                <a:cs typeface="Cambria"/>
                <a:sym typeface="Cambria"/>
              </a:defRPr>
            </a:pPr>
            <a:r>
              <a:rPr lang="en-IN" dirty="0" smtClean="0"/>
              <a:t>3</a:t>
            </a:r>
            <a:r>
              <a:rPr dirty="0" smtClean="0"/>
              <a:t> </a:t>
            </a:r>
            <a:r>
              <a:rPr dirty="0"/>
              <a:t>Reasons Why </a:t>
            </a:r>
            <a:r>
              <a:rPr dirty="0" smtClean="0"/>
              <a:t>You</a:t>
            </a:r>
            <a:r>
              <a:rPr lang="en-IN" dirty="0" smtClean="0"/>
              <a:t> / Organisation</a:t>
            </a:r>
            <a:r>
              <a:rPr dirty="0" smtClean="0"/>
              <a:t> </a:t>
            </a:r>
            <a:r>
              <a:rPr dirty="0"/>
              <a:t>Deserve to win the Award?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770" y="157052"/>
            <a:ext cx="2084158" cy="10590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87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Mohit Chopra</cp:lastModifiedBy>
  <cp:revision>9</cp:revision>
  <dcterms:modified xsi:type="dcterms:W3CDTF">2024-02-23T11:32:15Z</dcterms:modified>
</cp:coreProperties>
</file>