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66" r:id="rId2"/>
    <p:sldId id="279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8205"/>
    <a:srgbClr val="76BF43"/>
    <a:srgbClr val="313080"/>
    <a:srgbClr val="322F81"/>
    <a:srgbClr val="00FE73"/>
    <a:srgbClr val="E8E8E8"/>
    <a:srgbClr val="008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-86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76E2-9D97-4F5C-A3C3-1E0B9E3C618C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F33C7-4A53-4BCD-B5F9-F350210BCF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1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F33C7-4A53-4BCD-B5F9-F350210BCF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80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GB" sz="66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406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09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3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5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691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99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659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49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0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1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0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76711" cy="6858001"/>
          </a:xfrm>
          <a:prstGeom prst="rect">
            <a:avLst/>
          </a:prstGeom>
          <a:solidFill>
            <a:srgbClr val="008000">
              <a:alpha val="98000"/>
            </a:srgb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 rot="16200000">
            <a:off x="-1055110" y="1220036"/>
            <a:ext cx="2686929" cy="4860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45" y="123286"/>
            <a:ext cx="2321777" cy="789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02089"/>
            <a:ext cx="1527629" cy="419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63" y="336634"/>
            <a:ext cx="1559273" cy="5480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09" y="576896"/>
            <a:ext cx="11615291" cy="62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31829" y="1138700"/>
            <a:ext cx="2128076" cy="232295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Google Shape;85;p13"/>
          <p:cNvSpPr txBox="1"/>
          <p:nvPr/>
        </p:nvSpPr>
        <p:spPr>
          <a:xfrm>
            <a:off x="763709" y="1267093"/>
            <a:ext cx="8124300" cy="417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CFO’s</a:t>
            </a: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</a:t>
            </a:r>
            <a:r>
              <a:rPr lang="en-US" sz="280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Name: 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Applicant Name: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Applicant </a:t>
            </a: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Designation:</a:t>
            </a:r>
            <a:endParaRPr lang="en-US" sz="280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Organization: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Category: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36777" y="1933303"/>
            <a:ext cx="15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CFO’s Photo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40536" y="4021243"/>
            <a:ext cx="2128076" cy="232295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1645" y="4815846"/>
            <a:ext cx="1958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Organization’s Logo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92;p14"/>
          <p:cNvSpPr/>
          <p:nvPr/>
        </p:nvSpPr>
        <p:spPr>
          <a:xfrm>
            <a:off x="658417" y="1008529"/>
            <a:ext cx="2520300" cy="691346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Milestones Achieved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(Bullet Points)</a:t>
            </a:r>
            <a:endParaRPr dirty="0"/>
          </a:p>
        </p:txBody>
      </p:sp>
      <p:sp>
        <p:nvSpPr>
          <p:cNvPr id="34" name="Google Shape;93;p14"/>
          <p:cNvSpPr/>
          <p:nvPr/>
        </p:nvSpPr>
        <p:spPr>
          <a:xfrm>
            <a:off x="3271034" y="1008529"/>
            <a:ext cx="2913000" cy="691346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 Key Contributions to Your  Current  Organization- last 12 Months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Bullet Points)</a:t>
            </a:r>
            <a:endParaRPr sz="1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94;p14"/>
          <p:cNvSpPr/>
          <p:nvPr/>
        </p:nvSpPr>
        <p:spPr>
          <a:xfrm>
            <a:off x="6293452" y="1008529"/>
            <a:ext cx="2708100" cy="691353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How your role is important in your domain </a:t>
            </a:r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? </a:t>
            </a:r>
            <a:r>
              <a:rPr lang="en-IN" sz="1300" b="1" i="0" u="none" strike="noStrike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</a:t>
            </a:r>
            <a:r>
              <a:rPr lang="en-IN" sz="1300" b="1" i="0" u="none" strike="noStrike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Bullet Points)</a:t>
            </a:r>
            <a:endParaRPr sz="1300" b="1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6" name="Google Shape;95;p14"/>
          <p:cNvSpPr txBox="1"/>
          <p:nvPr/>
        </p:nvSpPr>
        <p:spPr>
          <a:xfrm>
            <a:off x="619228" y="1845029"/>
            <a:ext cx="2526300" cy="439901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96;p14"/>
          <p:cNvSpPr txBox="1"/>
          <p:nvPr/>
        </p:nvSpPr>
        <p:spPr>
          <a:xfrm>
            <a:off x="3278922" y="1843074"/>
            <a:ext cx="2913000" cy="458490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97;p14"/>
          <p:cNvSpPr txBox="1"/>
          <p:nvPr/>
        </p:nvSpPr>
        <p:spPr>
          <a:xfrm>
            <a:off x="6306515" y="1843077"/>
            <a:ext cx="27144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98;p14"/>
          <p:cNvSpPr/>
          <p:nvPr/>
        </p:nvSpPr>
        <p:spPr>
          <a:xfrm>
            <a:off x="9208858" y="1008529"/>
            <a:ext cx="2708100" cy="691353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See yourself in next 5 years ?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300" b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(Bullet Points)</a:t>
            </a:r>
            <a:endParaRPr sz="1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99;p14"/>
          <p:cNvSpPr txBox="1"/>
          <p:nvPr/>
        </p:nvSpPr>
        <p:spPr>
          <a:xfrm>
            <a:off x="9130938" y="1843078"/>
            <a:ext cx="2870700" cy="45849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09;p15"/>
          <p:cNvSpPr txBox="1">
            <a:spLocks noGrp="1"/>
          </p:cNvSpPr>
          <p:nvPr>
            <p:ph type="title"/>
          </p:nvPr>
        </p:nvSpPr>
        <p:spPr>
          <a:xfrm>
            <a:off x="709881" y="1007920"/>
            <a:ext cx="10471925" cy="101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5 Reasons Why You Should Win BW </a:t>
            </a:r>
            <a:r>
              <a:rPr lang="en-US" sz="32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CFO World’s Best CFO &amp; Finance Strategy Award in this category?</a:t>
            </a:r>
            <a:endParaRPr sz="3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20" name="Google Shape;109;p15"/>
          <p:cNvSpPr txBox="1">
            <a:spLocks/>
          </p:cNvSpPr>
          <p:nvPr/>
        </p:nvSpPr>
        <p:spPr>
          <a:xfrm>
            <a:off x="709881" y="2166156"/>
            <a:ext cx="10471925" cy="39864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959"/>
              <a:buFont typeface="Arial"/>
              <a:buNone/>
            </a:pPr>
            <a:r>
              <a:rPr lang="en-US" sz="28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Your Answer - </a:t>
            </a:r>
            <a:endParaRPr lang="en-US" sz="3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17381</TotalTime>
  <Words>85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Roboto</vt:lpstr>
      <vt:lpstr>Office Theme</vt:lpstr>
      <vt:lpstr>PowerPoint Presentation</vt:lpstr>
      <vt:lpstr>PowerPoint Presentation</vt:lpstr>
      <vt:lpstr>5 Reasons Why You Should Win BW CFO World’s Best CFO &amp; Finance Strategy Award in this category?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BWE</cp:lastModifiedBy>
  <cp:revision>78</cp:revision>
  <dcterms:created xsi:type="dcterms:W3CDTF">2022-06-24T07:31:29Z</dcterms:created>
  <dcterms:modified xsi:type="dcterms:W3CDTF">2024-01-30T10:26:11Z</dcterms:modified>
</cp:coreProperties>
</file>