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81D0F-1406-422A-AE4F-175434A3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A434E-3A40-4E54-99E1-22BC398F1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C0533-CDBE-4B6F-8C29-5588E296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937-CA6D-408F-8730-99E53224942B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B4515-7650-4368-AB3D-C67E0AAB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80D18-3D5C-47E2-A67F-FFD1066E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1F3-D46D-4243-92AC-D95465B32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122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D5D6E-8274-4B81-90B8-9ADF734C2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EC2B9A-C46F-458D-9AA8-C61BE4D06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774CD-CC40-4BA7-8361-60E929E4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937-CA6D-408F-8730-99E53224942B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8C611-5A1A-4613-9812-4E5FC626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62BD1-22FA-47DA-9ABE-1547CA56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1F3-D46D-4243-92AC-D95465B32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99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B832B-BD76-45EF-8639-39BAFE32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937-CA6D-408F-8730-99E53224942B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55E9C-8188-4880-8156-21FB079DA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15EA1-0E66-43C2-A1C2-03F01BC4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A1F3-D46D-4243-92AC-D95465B32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275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C3ADA0-AED0-4B24-A0B5-8586E839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8CE70-1634-4817-B6E5-F242AD946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07D78-443C-44B5-BF41-A7AB30D3D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11937-CA6D-408F-8730-99E53224942B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3AFD6-A8E7-4C4D-A305-2E14C4B7C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2B896-0B16-42E4-A554-89B06971FC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A1F3-D46D-4243-92AC-D95465B32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27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2388B3F3-1264-40CA-B532-97D486A10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29" y="228600"/>
            <a:ext cx="7251942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98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826" y="596348"/>
            <a:ext cx="11264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/>
              <a:t>Basic Information</a:t>
            </a:r>
            <a:endParaRPr lang="en-IN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56591" y="1391478"/>
            <a:ext cx="110788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Name: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Designation: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Organisation: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Email ID:</a:t>
            </a:r>
          </a:p>
          <a:p>
            <a:endParaRPr lang="en-IN" sz="2800" b="1" dirty="0" smtClean="0"/>
          </a:p>
          <a:p>
            <a:r>
              <a:rPr lang="en-IN" sz="2800" b="1" dirty="0" smtClean="0"/>
              <a:t>Phone Number: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1CFC3A17-0B81-42EE-9499-C45D97A96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5466" y="4655504"/>
            <a:ext cx="2874256" cy="196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5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B82D-715D-47BB-AFD6-F2F958F9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62" y="728870"/>
            <a:ext cx="3061252" cy="525130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6600"/>
                </a:solidFill>
              </a:rPr>
              <a:t>Key Milestones Achieved</a:t>
            </a:r>
            <a:endParaRPr lang="en-IN" sz="3600" b="1" dirty="0">
              <a:solidFill>
                <a:srgbClr val="FF6600"/>
              </a:solidFill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8B2DDE47-6E22-4A91-8070-F0CB7CB4D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166" y="548641"/>
            <a:ext cx="7295588" cy="5434986"/>
          </a:xfrm>
        </p:spPr>
        <p:txBody>
          <a:bodyPr anchor="ctr">
            <a:normAutofit/>
          </a:bodyPr>
          <a:lstStyle/>
          <a:p>
            <a:endParaRPr lang="en-IN" sz="2200" dirty="0"/>
          </a:p>
        </p:txBody>
      </p:sp>
      <p:pic>
        <p:nvPicPr>
          <p:cNvPr id="28" name="Picture 27" descr="Logo, company name&#10;&#10;Description automatically generated">
            <a:extLst>
              <a:ext uri="{FF2B5EF4-FFF2-40B4-BE49-F238E27FC236}">
                <a16:creationId xmlns:a16="http://schemas.microsoft.com/office/drawing/2014/main" id="{1CFC3A17-0B81-42EE-9499-C45D97A96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524" y="4297340"/>
            <a:ext cx="2463927" cy="16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71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BF86-1AC4-443F-95DE-B11CD1A02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31" y="552091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6600"/>
                </a:solidFill>
              </a:rPr>
              <a:t>Reasons To Be on the TOP 100 GC List</a:t>
            </a:r>
            <a:r>
              <a:rPr lang="en-US" sz="5400" b="1" dirty="0"/>
              <a:t/>
            </a:r>
            <a:br>
              <a:rPr lang="en-US" sz="5400" b="1" dirty="0"/>
            </a:br>
            <a:r>
              <a:rPr lang="en-US" sz="2000" b="1" dirty="0"/>
              <a:t>(Your Elevator Pitch to the Jury)</a:t>
            </a:r>
            <a:endParaRPr lang="en-IN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26C07-911A-4ABA-AA17-F7B907CF5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748" y="552091"/>
            <a:ext cx="6792006" cy="5431536"/>
          </a:xfrm>
        </p:spPr>
        <p:txBody>
          <a:bodyPr anchor="ctr">
            <a:normAutofit/>
          </a:bodyPr>
          <a:lstStyle/>
          <a:p>
            <a:endParaRPr lang="en-IN" sz="2200" dirty="0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1D271E7F-9857-4A10-9615-1204B1D4E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97" y="4868453"/>
            <a:ext cx="2463927" cy="168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DE774F80-17E7-48D8-A96C-15FF3E570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686" y="488092"/>
            <a:ext cx="5396076" cy="368546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F49EF5F-9696-4222-94FF-ED99CC2D61CF}"/>
              </a:ext>
            </a:extLst>
          </p:cNvPr>
          <p:cNvSpPr/>
          <p:nvPr/>
        </p:nvSpPr>
        <p:spPr>
          <a:xfrm>
            <a:off x="3992375" y="4561357"/>
            <a:ext cx="3762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YOU!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7126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38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Key Milestones Achieved</vt:lpstr>
      <vt:lpstr>Reasons To Be on the TOP 100 GC List (Your Elevator Pitch to the Jury)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Ashima Ohri</dc:creator>
  <cp:lastModifiedBy>Event</cp:lastModifiedBy>
  <cp:revision>6</cp:revision>
  <dcterms:created xsi:type="dcterms:W3CDTF">2021-01-30T00:34:36Z</dcterms:created>
  <dcterms:modified xsi:type="dcterms:W3CDTF">2023-12-13T09:57:23Z</dcterms:modified>
</cp:coreProperties>
</file>