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7E7B-4E5A-4979-8A6F-F327AB05B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08722-4496-4C8A-8061-5F49973E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D7F7-B66E-4A7B-A671-E131ABC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FCC7-B895-497C-84C3-4287FF9A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30700-CD94-4FE3-A8B1-33D1E62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F63D-4F14-4C5C-8FBD-7B6B272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63324-7D15-4F9D-8881-914284E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49B98-EBAA-4112-9361-A4AACED0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0B7E-75DD-4FDA-A376-47B08D5E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EF9D7-CDF4-48E5-995E-D17C8022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2E3EE-B491-4317-9E0D-22144760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DB585-03AC-498E-91E9-A3630B1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51D1F-7FB0-41C8-AB0B-EB8A94DB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9E00D-A821-4E13-8051-7FF2022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B669-4155-4B94-82DA-9FA57D88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8A28-9987-402F-A50F-D4AF33A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5161-3027-40F2-8324-3F1B1EB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EF9E-8FE3-40F2-A518-DA408781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B3F57-5BAC-4EC4-ADE4-EAFEE7D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571D5-6038-4F77-A714-7831E879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B08F-6D2D-4A9D-A237-E07F8439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2BFDB-8517-48FA-9E89-C2DD4CAA0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8470D-D806-4E8E-B247-D6F66865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2202A-4125-4CE3-9559-67D2F25E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D70AA-3612-4985-ADE2-A03FD2D0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8880-C54E-4841-82B1-BA5D0E7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C8F8-0221-4CC4-B61C-0E883DF5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569A6-AC19-4A16-AC7D-0ABEABAD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2DC22-983D-4644-A8C0-5D5DC94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12FE5-ADD7-40AC-B0F5-C7FD90B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4F22E-B0EE-499B-A2EC-561714CE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9FA7-ABD2-42D3-AB5A-2BC26FC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CBD91-F41F-4C94-A3BD-9FB57505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E45E2-9550-4BFB-AC97-F7A86CB3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780CA-0653-4330-B88E-D2F8E97EB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21703-627B-45EB-9837-4695D0E1A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28142-1CCE-48E4-AF35-63D1D095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6CF11-0010-4CC0-9AA6-7DB91080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2EDE3-F2A2-488E-86C6-4B77AA4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28226-0EEB-46B0-B96B-D116C4A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D86EB-C9C3-4EB5-8A97-4DACE8F9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A1830-AF99-4A06-B071-0A62584D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A45C6-5289-48C8-95AE-1B5563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C0C02-C3A1-45BD-AA16-D655031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C1117-03EC-44EA-8AA1-BD672CF1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2D472-01C2-488A-A580-B117DF94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1603-BE3D-42F5-AFD7-8A3EE2A1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154F3-2B54-4137-8D72-EC98E074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4F868-48FC-4B96-9956-715284B9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C88E5-739D-493C-8ECD-351300D9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1D7CB-1D4F-475A-B496-2BAA2550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B5EF0-6518-4671-B7A0-6C5C834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B5C8-4425-470E-BE21-ECD53058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F84014-7778-4DEF-B4B6-11000EA12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8C2E3-B420-4500-A7DD-64C249F6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986AA-8738-4D32-920F-5B84C7F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BA81-8DE6-4DFB-8F12-FB3FDC44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1994-E171-488E-92BF-A703CA2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6276F-3BCD-4D9B-B51E-780EC041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396C7-1668-4DC4-9D66-DE0B7CEA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995FC-3A9E-4E27-9E9E-D259F60B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23-11-2023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2B396-40F6-4283-8C8D-F1097DF5D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E3BA5-7E64-43C2-92ED-99AA4CAAA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KPMG Extralight" panose="020B0303030202040204" pitchFamily="34" charset="0"/>
              </a:rPr>
              <a:t>Entrant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 smtClean="0">
                <a:latin typeface="KPMG Extralight" panose="020B0303030202040204" pitchFamily="34" charset="0"/>
              </a:rPr>
              <a:t>Company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Designation</a:t>
            </a:r>
            <a:r>
              <a:rPr lang="en-US" sz="5400" dirty="0" smtClean="0">
                <a:latin typeface="KPMG Extralight" panose="020B0303030202040204" pitchFamily="34" charset="0"/>
              </a:rPr>
              <a:t>:</a:t>
            </a:r>
          </a:p>
          <a:p>
            <a:endParaRPr lang="en-US" sz="5400" dirty="0" smtClean="0">
              <a:latin typeface="KPMG Extralight" panose="020B0303030202040204" pitchFamily="34" charset="0"/>
            </a:endParaRPr>
          </a:p>
          <a:p>
            <a:r>
              <a:rPr lang="en-US" sz="5400" dirty="0" smtClean="0">
                <a:latin typeface="KPMG Extralight" panose="020B0303030202040204" pitchFamily="34" charset="0"/>
              </a:rPr>
              <a:t>DOB/Age- (Date/Month/Year)/Age</a:t>
            </a:r>
            <a:endParaRPr lang="en-US" sz="54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9">
            <a:extLst>
              <a:ext uri="{FF2B5EF4-FFF2-40B4-BE49-F238E27FC236}">
                <a16:creationId xmlns:a16="http://schemas.microsoft.com/office/drawing/2014/main" id="{AE25FB04-09DE-BC4B-97F4-C5E3FFE374FC}"/>
              </a:ext>
            </a:extLst>
          </p:cNvPr>
          <p:cNvSpPr/>
          <p:nvPr/>
        </p:nvSpPr>
        <p:spPr>
          <a:xfrm>
            <a:off x="214282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Key Milestones Achieved</a:t>
            </a:r>
          </a:p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(Bullet Points)</a:t>
            </a:r>
            <a:endParaRPr lang="en-US" sz="1300" b="1" dirty="0">
              <a:solidFill>
                <a:prstClr val="white"/>
              </a:solidFill>
            </a:endParaRPr>
          </a:p>
        </p:txBody>
      </p:sp>
      <p:sp>
        <p:nvSpPr>
          <p:cNvPr id="9" name="Pentagon 13">
            <a:extLst>
              <a:ext uri="{FF2B5EF4-FFF2-40B4-BE49-F238E27FC236}">
                <a16:creationId xmlns:a16="http://schemas.microsoft.com/office/drawing/2014/main" id="{AA7175F9-989C-7E44-BA83-E81627285950}"/>
              </a:ext>
            </a:extLst>
          </p:cNvPr>
          <p:cNvSpPr/>
          <p:nvPr/>
        </p:nvSpPr>
        <p:spPr>
          <a:xfrm>
            <a:off x="321467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See your self  in next 5 years?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0" name="Pentagon 14">
            <a:extLst>
              <a:ext uri="{FF2B5EF4-FFF2-40B4-BE49-F238E27FC236}">
                <a16:creationId xmlns:a16="http://schemas.microsoft.com/office/drawing/2014/main" id="{0C010E4A-DC36-4445-B312-D59440A0A082}"/>
              </a:ext>
            </a:extLst>
          </p:cNvPr>
          <p:cNvSpPr/>
          <p:nvPr/>
        </p:nvSpPr>
        <p:spPr>
          <a:xfrm>
            <a:off x="6208462" y="1300766"/>
            <a:ext cx="2714644" cy="62767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Your Key Contributions to Your Current Organization-last 12 Months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 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214282" y="208669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4ED6EF05-A5C0-414C-858B-F4B3A8A68052}"/>
              </a:ext>
            </a:extLst>
          </p:cNvPr>
          <p:cNvSpPr txBox="1">
            <a:spLocks/>
          </p:cNvSpPr>
          <p:nvPr/>
        </p:nvSpPr>
        <p:spPr>
          <a:xfrm>
            <a:off x="3214922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6215074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:a16="http://schemas.microsoft.com/office/drawing/2014/main" id="{A67923E0-37C3-5B46-B3EB-56D138F2AA57}"/>
              </a:ext>
            </a:extLst>
          </p:cNvPr>
          <p:cNvSpPr/>
          <p:nvPr/>
        </p:nvSpPr>
        <p:spPr>
          <a:xfrm>
            <a:off x="9208858" y="1300766"/>
            <a:ext cx="2708032" cy="62767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Why is HR So important for any company in your opinion?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 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9208858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60" y="454734"/>
            <a:ext cx="11765016" cy="128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KPMG Extralight" panose="020B0303030202040204" pitchFamily="34" charset="0"/>
              </a:rPr>
              <a:t>5 Reasons Why You Should Win </a:t>
            </a:r>
            <a:r>
              <a:rPr lang="en-US" sz="4000" dirty="0" smtClean="0">
                <a:latin typeface="KPMG Extralight" panose="020B0303030202040204" pitchFamily="34" charset="0"/>
              </a:rPr>
              <a:t>HR </a:t>
            </a:r>
            <a:r>
              <a:rPr lang="en-US" sz="4000" dirty="0" smtClean="0">
                <a:latin typeface="KPMG Extralight" panose="020B0303030202040204" pitchFamily="34" charset="0"/>
              </a:rPr>
              <a:t>50under50</a:t>
            </a:r>
            <a:r>
              <a:rPr lang="en-US" sz="4000" dirty="0" smtClean="0">
                <a:latin typeface="KPMG Extralight" panose="020B0303030202040204" pitchFamily="34" charset="0"/>
              </a:rPr>
              <a:t>?</a:t>
            </a:r>
            <a:endParaRPr lang="en-US" sz="40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KPMG Extralight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BW</cp:lastModifiedBy>
  <cp:revision>10</cp:revision>
  <dcterms:created xsi:type="dcterms:W3CDTF">2020-01-09T03:24:22Z</dcterms:created>
  <dcterms:modified xsi:type="dcterms:W3CDTF">2023-11-23T12:04:03Z</dcterms:modified>
</cp:coreProperties>
</file>