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5"/>
  </p:notesMasterIdLst>
  <p:sldIdLst>
    <p:sldId id="261" r:id="rId2"/>
    <p:sldId id="257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EB"/>
    <a:srgbClr val="FF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tan mehra" userId="662878ec4e0e0679" providerId="LiveId" clId="{7071F7A9-B150-46A2-AE74-25566327B87C}"/>
    <pc:docChg chg="custSel modSld">
      <pc:chgData name="chetan mehra" userId="662878ec4e0e0679" providerId="LiveId" clId="{7071F7A9-B150-46A2-AE74-25566327B87C}" dt="2022-06-11T09:38:17.827" v="15" actId="5793"/>
      <pc:docMkLst>
        <pc:docMk/>
      </pc:docMkLst>
      <pc:sldChg chg="modSp mod">
        <pc:chgData name="chetan mehra" userId="662878ec4e0e0679" providerId="LiveId" clId="{7071F7A9-B150-46A2-AE74-25566327B87C}" dt="2022-06-11T09:38:17.827" v="15" actId="5793"/>
        <pc:sldMkLst>
          <pc:docMk/>
          <pc:sldMk cId="3702896386" sldId="257"/>
        </pc:sldMkLst>
        <pc:spChg chg="mod">
          <ac:chgData name="chetan mehra" userId="662878ec4e0e0679" providerId="LiveId" clId="{7071F7A9-B150-46A2-AE74-25566327B87C}" dt="2022-06-11T09:38:17.827" v="15" actId="5793"/>
          <ac:spMkLst>
            <pc:docMk/>
            <pc:sldMk cId="3702896386" sldId="257"/>
            <ac:spMk id="92" creationId="{00000000-0000-0000-0000-000000000000}"/>
          </ac:spMkLst>
        </pc:spChg>
        <pc:spChg chg="mod">
          <ac:chgData name="chetan mehra" userId="662878ec4e0e0679" providerId="LiveId" clId="{7071F7A9-B150-46A2-AE74-25566327B87C}" dt="2022-06-11T09:37:26.969" v="1" actId="2711"/>
          <ac:spMkLst>
            <pc:docMk/>
            <pc:sldMk cId="3702896386" sldId="257"/>
            <ac:spMk id="93" creationId="{00000000-0000-0000-0000-000000000000}"/>
          </ac:spMkLst>
        </pc:spChg>
        <pc:spChg chg="mod">
          <ac:chgData name="chetan mehra" userId="662878ec4e0e0679" providerId="LiveId" clId="{7071F7A9-B150-46A2-AE74-25566327B87C}" dt="2022-06-11T09:37:26.969" v="1" actId="2711"/>
          <ac:spMkLst>
            <pc:docMk/>
            <pc:sldMk cId="3702896386" sldId="257"/>
            <ac:spMk id="94" creationId="{00000000-0000-0000-0000-000000000000}"/>
          </ac:spMkLst>
        </pc:spChg>
        <pc:spChg chg="mod">
          <ac:chgData name="chetan mehra" userId="662878ec4e0e0679" providerId="LiveId" clId="{7071F7A9-B150-46A2-AE74-25566327B87C}" dt="2022-06-11T09:37:26.969" v="1" actId="2711"/>
          <ac:spMkLst>
            <pc:docMk/>
            <pc:sldMk cId="3702896386" sldId="257"/>
            <ac:spMk id="98" creationId="{00000000-0000-0000-0000-000000000000}"/>
          </ac:spMkLst>
        </pc:spChg>
      </pc:sldChg>
      <pc:sldChg chg="modSp mod">
        <pc:chgData name="chetan mehra" userId="662878ec4e0e0679" providerId="LiveId" clId="{7071F7A9-B150-46A2-AE74-25566327B87C}" dt="2022-06-11T09:37:19.088" v="0" actId="2711"/>
        <pc:sldMkLst>
          <pc:docMk/>
          <pc:sldMk cId="4248938116" sldId="261"/>
        </pc:sldMkLst>
        <pc:spChg chg="mod">
          <ac:chgData name="chetan mehra" userId="662878ec4e0e0679" providerId="LiveId" clId="{7071F7A9-B150-46A2-AE74-25566327B87C}" dt="2022-06-11T09:37:19.088" v="0" actId="2711"/>
          <ac:spMkLst>
            <pc:docMk/>
            <pc:sldMk cId="4248938116" sldId="261"/>
            <ac:spMk id="4" creationId="{EE1B90AE-BA56-4D5D-B512-36F197CD6143}"/>
          </ac:spMkLst>
        </pc:spChg>
      </pc:sldChg>
      <pc:sldChg chg="delSp modSp mod">
        <pc:chgData name="chetan mehra" userId="662878ec4e0e0679" providerId="LiveId" clId="{7071F7A9-B150-46A2-AE74-25566327B87C}" dt="2022-06-11T09:38:05.648" v="5" actId="1076"/>
        <pc:sldMkLst>
          <pc:docMk/>
          <pc:sldMk cId="1523110460" sldId="262"/>
        </pc:sldMkLst>
        <pc:spChg chg="del mod">
          <ac:chgData name="chetan mehra" userId="662878ec4e0e0679" providerId="LiveId" clId="{7071F7A9-B150-46A2-AE74-25566327B87C}" dt="2022-06-11T09:37:59.775" v="4" actId="478"/>
          <ac:spMkLst>
            <pc:docMk/>
            <pc:sldMk cId="1523110460" sldId="262"/>
            <ac:spMk id="2" creationId="{9C5B513B-6930-4CE4-821E-C1D1AD3D64AE}"/>
          </ac:spMkLst>
        </pc:spChg>
        <pc:spChg chg="mod">
          <ac:chgData name="chetan mehra" userId="662878ec4e0e0679" providerId="LiveId" clId="{7071F7A9-B150-46A2-AE74-25566327B87C}" dt="2022-06-11T09:38:05.648" v="5" actId="1076"/>
          <ac:spMkLst>
            <pc:docMk/>
            <pc:sldMk cId="1523110460" sldId="262"/>
            <ac:spMk id="4" creationId="{EE1B90AE-BA56-4D5D-B512-36F197CD614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802A-B3D0-8A43-9C5F-5E31BC7CC6F9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8BE39-41FF-7947-9898-8FFAE8FD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7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</a:t>
            </a:r>
            <a:endParaRPr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US" sz="1200" dirty="0"/>
              <a:t>https://</a:t>
            </a:r>
            <a:r>
              <a:rPr lang="en-US" sz="1200" dirty="0" err="1"/>
              <a:t>www.prnewswire.com</a:t>
            </a:r>
            <a:r>
              <a:rPr lang="en-US" sz="1200" dirty="0"/>
              <a:t>/news-releases/global-natural-and-organic-cosmetics-industry-2020-to-2027---key-market-trends-and-drivers-301286622.html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IN" dirty="0"/>
              <a:t>https://</a:t>
            </a:r>
            <a:r>
              <a:rPr lang="en-IN" dirty="0" err="1"/>
              <a:t>www.mordorintelligence.com</a:t>
            </a:r>
            <a:r>
              <a:rPr lang="en-IN" dirty="0"/>
              <a:t>/industry-reports/organic-skin-care-market</a:t>
            </a:r>
            <a:endParaRPr dirty="0"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949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02-05-2023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457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02-05-2023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141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02-05-2023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518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02-05-2023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9176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02-05-2023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928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02-05-2023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2989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02-05-2023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8701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02-05-2023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90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02-05-2023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746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02-05-2023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492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02-05-2023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0908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02-05-2023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243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02-05-2023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298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02-05-2023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713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02-05-2023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792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02-05-2023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042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0C085-520E-4050-A41B-8BBF789B70E5}" type="datetimeFigureOut">
              <a:rPr lang="en-IN" smtClean="0"/>
              <a:pPr/>
              <a:t>02-05-2023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6D3645-E195-4375-80F7-9366E18C1B18}" type="slidenum">
              <a:rPr lang="en-IN" smtClean="0"/>
              <a:pPr/>
              <a:t>‹#›</a:t>
            </a:fld>
            <a:endParaRPr lang="en-IN" dirty="0"/>
          </a:p>
        </p:txBody>
      </p:sp>
      <p:pic>
        <p:nvPicPr>
          <p:cNvPr id="18" name="Picture 17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6B1693AD-443D-441B-9453-36E4BB00B1E2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8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700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1B90AE-BA56-4D5D-B512-36F197CD6143}"/>
              </a:ext>
            </a:extLst>
          </p:cNvPr>
          <p:cNvSpPr txBox="1">
            <a:spLocks/>
          </p:cNvSpPr>
          <p:nvPr/>
        </p:nvSpPr>
        <p:spPr>
          <a:xfrm>
            <a:off x="220859" y="1158622"/>
            <a:ext cx="11403203" cy="424226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Rockwell" panose="02060603020205020403" pitchFamily="18" charset="0"/>
                <a:ea typeface="Roboto" panose="02000000000000000000" pitchFamily="2" charset="0"/>
              </a:rPr>
              <a:t>Entrant </a:t>
            </a:r>
            <a:r>
              <a:rPr lang="en-US" sz="3600" dirty="0">
                <a:latin typeface="Rockwell" panose="02060603020205020403" pitchFamily="18" charset="0"/>
                <a:ea typeface="Roboto" panose="02000000000000000000" pitchFamily="2" charset="0"/>
              </a:rPr>
              <a:t>Name: </a:t>
            </a:r>
            <a:r>
              <a:rPr lang="en-US" sz="3600" dirty="0" smtClean="0">
                <a:latin typeface="Rockwell" panose="02060603020205020403" pitchFamily="18" charset="0"/>
                <a:ea typeface="Roboto" panose="02000000000000000000" pitchFamily="2" charset="0"/>
              </a:rPr>
              <a:t> </a:t>
            </a:r>
            <a:endParaRPr lang="en-US" sz="3600" dirty="0"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endParaRPr lang="en-US" sz="3600" dirty="0"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r>
              <a:rPr lang="en-US" sz="3600" dirty="0">
                <a:latin typeface="Rockwell" panose="02060603020205020403" pitchFamily="18" charset="0"/>
                <a:ea typeface="Roboto" panose="02000000000000000000" pitchFamily="2" charset="0"/>
              </a:rPr>
              <a:t>Brand Name: </a:t>
            </a:r>
          </a:p>
          <a:p>
            <a:endParaRPr lang="en-US" sz="3600" dirty="0"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r>
              <a:rPr lang="en-US" sz="3600" dirty="0">
                <a:latin typeface="Rockwell" panose="02060603020205020403" pitchFamily="18" charset="0"/>
                <a:ea typeface="Roboto" panose="02000000000000000000" pitchFamily="2" charset="0"/>
              </a:rPr>
              <a:t>Designation: </a:t>
            </a:r>
            <a:endParaRPr lang="en-US" sz="3600" dirty="0" smtClean="0"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endParaRPr lang="en-US" sz="3600" dirty="0"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r>
              <a:rPr lang="en-US" sz="3600" dirty="0" smtClean="0">
                <a:latin typeface="Rockwell" panose="02060603020205020403" pitchFamily="18" charset="0"/>
                <a:ea typeface="Roboto" panose="02000000000000000000" pitchFamily="2" charset="0"/>
              </a:rPr>
              <a:t>Age:</a:t>
            </a:r>
          </a:p>
          <a:p>
            <a:endParaRPr lang="en-US" sz="3600" dirty="0"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r>
              <a:rPr lang="en-US" sz="3600" dirty="0" smtClean="0">
                <a:latin typeface="Rockwell" panose="02060603020205020403" pitchFamily="18" charset="0"/>
                <a:ea typeface="Roboto" panose="02000000000000000000" pitchFamily="2" charset="0"/>
              </a:rPr>
              <a:t>City:</a:t>
            </a:r>
            <a:endParaRPr lang="en-US" sz="3600" dirty="0">
              <a:latin typeface="Rockwell" panose="02060603020205020403" pitchFamily="18" charset="0"/>
              <a:ea typeface="Roboto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6775" y="1083207"/>
            <a:ext cx="1026158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Rockwell" panose="02060603020205020403" pitchFamily="18" charset="0"/>
                <a:ea typeface="Roboto" panose="02000000000000000000" pitchFamily="2" charset="0"/>
              </a:rPr>
              <a:t>Category:</a:t>
            </a:r>
          </a:p>
          <a:p>
            <a:endParaRPr lang="en-US" b="1" dirty="0">
              <a:solidFill>
                <a:schemeClr val="bg1"/>
              </a:solidFill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Rockwell" panose="02060603020205020403" pitchFamily="18" charset="0"/>
                <a:ea typeface="Roboto" panose="02000000000000000000" pitchFamily="2" charset="0"/>
              </a:rPr>
              <a:t>Entrant Name:  </a:t>
            </a:r>
          </a:p>
          <a:p>
            <a:endParaRPr lang="en-US" b="1" dirty="0">
              <a:solidFill>
                <a:schemeClr val="bg1"/>
              </a:solidFill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Rockwell" panose="02060603020205020403" pitchFamily="18" charset="0"/>
                <a:ea typeface="Roboto" panose="02000000000000000000" pitchFamily="2" charset="0"/>
              </a:rPr>
              <a:t>Brand Name: </a:t>
            </a:r>
          </a:p>
          <a:p>
            <a:endParaRPr lang="en-US" b="1" dirty="0">
              <a:solidFill>
                <a:schemeClr val="bg1"/>
              </a:solidFill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Rockwell" panose="02060603020205020403" pitchFamily="18" charset="0"/>
                <a:ea typeface="Roboto" panose="02000000000000000000" pitchFamily="2" charset="0"/>
              </a:rPr>
              <a:t>Designation: </a:t>
            </a:r>
            <a:endParaRPr lang="en-US" b="1" dirty="0" smtClean="0">
              <a:solidFill>
                <a:schemeClr val="bg1"/>
              </a:solidFill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endParaRPr lang="en-US" b="1" dirty="0">
              <a:solidFill>
                <a:schemeClr val="bg1"/>
              </a:solidFill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  <a:ea typeface="Roboto" panose="02000000000000000000" pitchFamily="2" charset="0"/>
              </a:rPr>
              <a:t>Date of Birth : </a:t>
            </a:r>
            <a:endParaRPr lang="en-US" b="1" dirty="0">
              <a:solidFill>
                <a:schemeClr val="bg1"/>
              </a:solidFill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endParaRPr lang="en-US" b="1" dirty="0">
              <a:solidFill>
                <a:schemeClr val="bg1"/>
              </a:solidFill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Rockwell" panose="02060603020205020403" pitchFamily="18" charset="0"/>
                <a:ea typeface="Roboto" panose="02000000000000000000" pitchFamily="2" charset="0"/>
              </a:rPr>
              <a:t>Age:</a:t>
            </a:r>
          </a:p>
          <a:p>
            <a:endParaRPr lang="en-US" b="1" dirty="0">
              <a:solidFill>
                <a:schemeClr val="bg1"/>
              </a:solidFill>
              <a:latin typeface="Rockwell" panose="02060603020205020403" pitchFamily="18" charset="0"/>
              <a:ea typeface="Roboto" panose="02000000000000000000" pitchFamily="2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Rockwell" panose="02060603020205020403" pitchFamily="18" charset="0"/>
                <a:ea typeface="Roboto" panose="02000000000000000000" pitchFamily="2" charset="0"/>
              </a:rPr>
              <a:t>City:</a:t>
            </a:r>
          </a:p>
        </p:txBody>
      </p:sp>
    </p:spTree>
    <p:extLst>
      <p:ext uri="{BB962C8B-B14F-4D97-AF65-F5344CB8AC3E}">
        <p14:creationId xmlns:p14="http://schemas.microsoft.com/office/powerpoint/2010/main" val="424893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214275" y="1449751"/>
            <a:ext cx="2520300" cy="510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i="0" u="none" strike="noStrike" cap="none" dirty="0">
                <a:solidFill>
                  <a:srgbClr val="FFFFFF"/>
                </a:solidFill>
                <a:latin typeface="Rockwell" panose="02060603020205020403" pitchFamily="18" charset="0"/>
                <a:ea typeface="Calibri"/>
                <a:cs typeface="Calibri"/>
                <a:sym typeface="Calibri"/>
              </a:rPr>
              <a:t>Personal  Profile: Key Milestones</a:t>
            </a:r>
            <a:endParaRPr dirty="0">
              <a:latin typeface="Rockwell" panose="02060603020205020403" pitchFamily="18" charset="0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3009775" y="1449751"/>
            <a:ext cx="2913000" cy="510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 smtClean="0">
                <a:solidFill>
                  <a:srgbClr val="FFFFFF"/>
                </a:solidFill>
                <a:latin typeface="Rockwell" panose="02060603020205020403" pitchFamily="18" charset="0"/>
                <a:ea typeface="Calibri"/>
                <a:cs typeface="Calibri"/>
                <a:sym typeface="Calibri"/>
              </a:rPr>
              <a:t>The Work undertaken to enhance the Retail process</a:t>
            </a:r>
            <a:endParaRPr sz="1300" b="1" i="0" u="none" strike="noStrike" cap="none" dirty="0">
              <a:solidFill>
                <a:srgbClr val="FFFFFF"/>
              </a:solidFill>
              <a:latin typeface="Rockwell" panose="02060603020205020403" pitchFamily="18" charset="0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6215074" y="1449758"/>
            <a:ext cx="2708100" cy="510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i="0" u="none" strike="noStrike" cap="none" dirty="0">
                <a:solidFill>
                  <a:srgbClr val="FFFFFF"/>
                </a:solidFill>
                <a:latin typeface="Rockwell" panose="02060603020205020403" pitchFamily="18" charset="0"/>
                <a:ea typeface="Calibri"/>
                <a:cs typeface="Calibri"/>
                <a:sym typeface="Calibri"/>
              </a:rPr>
              <a:t>Financial </a:t>
            </a:r>
            <a:r>
              <a:rPr lang="en-US" sz="1300" b="1" i="0" u="none" strike="noStrike" cap="none" dirty="0" smtClean="0">
                <a:solidFill>
                  <a:srgbClr val="FFFFFF"/>
                </a:solidFill>
                <a:latin typeface="Rockwell" panose="02060603020205020403" pitchFamily="18" charset="0"/>
                <a:ea typeface="Calibri"/>
                <a:cs typeface="Calibri"/>
                <a:sym typeface="Calibri"/>
              </a:rPr>
              <a:t>Performance &amp; Marketing Strategy</a:t>
            </a:r>
            <a:endParaRPr sz="1300" b="1" i="0" u="none" strike="noStrike" cap="none" dirty="0">
              <a:solidFill>
                <a:srgbClr val="FFFFFF"/>
              </a:solidFill>
              <a:latin typeface="Rockwell" panose="02060603020205020403" pitchFamily="18" charset="0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214275" y="2117968"/>
            <a:ext cx="2526300" cy="3620083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7325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r>
              <a:rPr lang="en-US" sz="1200" dirty="0">
                <a:latin typeface="Rockwell" panose="02060603020205020403" pitchFamily="18" charset="0"/>
              </a:rPr>
              <a:t/>
            </a:r>
            <a:br>
              <a:rPr lang="en-US" sz="1200" dirty="0">
                <a:latin typeface="Rockwell" panose="02060603020205020403" pitchFamily="18" charset="0"/>
              </a:rPr>
            </a:br>
            <a:endParaRPr sz="1200" i="0" u="none" strike="noStrike" cap="none" dirty="0">
              <a:solidFill>
                <a:srgbClr val="000000"/>
              </a:solidFill>
              <a:latin typeface="Rockwell" panose="02060603020205020403" pitchFamily="18" charset="0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3030725" y="2102951"/>
            <a:ext cx="2913000" cy="36351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marR="0" lvl="0" indent="-476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lang="en-US" sz="120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34950" marR="0" lvl="0" indent="-476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200" b="1" i="0" u="none" strike="noStrike" cap="none" dirty="0">
              <a:solidFill>
                <a:srgbClr val="000000"/>
              </a:solidFill>
              <a:latin typeface="Rockwell" panose="02060603020205020403" pitchFamily="18" charset="0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6215074" y="2102954"/>
            <a:ext cx="2714400" cy="36351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indent="-47625">
              <a:buClr>
                <a:schemeClr val="dk1"/>
              </a:buClr>
              <a:buSzPts val="1200"/>
            </a:pPr>
            <a:r>
              <a:rPr lang="en-US" sz="1400" dirty="0"/>
              <a:t> </a:t>
            </a:r>
          </a:p>
          <a:p>
            <a:pPr marL="234950" indent="-47625">
              <a:buClr>
                <a:schemeClr val="dk1"/>
              </a:buClr>
              <a:buSzPts val="1200"/>
            </a:pPr>
            <a:endParaRPr lang="en-US" sz="1200" b="1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9182225" y="1449751"/>
            <a:ext cx="2708100" cy="510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i="0" u="none" strike="noStrike" cap="none" dirty="0" smtClean="0">
                <a:solidFill>
                  <a:srgbClr val="FFFFFF"/>
                </a:solidFill>
                <a:latin typeface="Rockwell" panose="02060603020205020403" pitchFamily="18" charset="0"/>
                <a:ea typeface="Calibri"/>
                <a:cs typeface="Calibri"/>
                <a:sym typeface="Calibri"/>
              </a:rPr>
              <a:t>Career/Entrepreneurial </a:t>
            </a:r>
            <a:r>
              <a:rPr lang="en-US" sz="1300" b="1" i="0" u="none" strike="noStrike" cap="none" dirty="0">
                <a:solidFill>
                  <a:srgbClr val="FFFFFF"/>
                </a:solidFill>
                <a:latin typeface="Rockwell" panose="02060603020205020403" pitchFamily="18" charset="0"/>
                <a:ea typeface="Calibri"/>
                <a:cs typeface="Calibri"/>
                <a:sym typeface="Calibri"/>
              </a:rPr>
              <a:t>Journey Highlights</a:t>
            </a:r>
            <a:endParaRPr sz="1300" b="1" i="0" u="none" strike="noStrike" cap="none" dirty="0">
              <a:solidFill>
                <a:srgbClr val="FFFFFF"/>
              </a:solidFill>
              <a:latin typeface="Rockwell" panose="02060603020205020403" pitchFamily="18" charset="0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9130938" y="2102954"/>
            <a:ext cx="2870700" cy="36351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endParaRPr lang="en-US" sz="1200" i="0" u="none" strike="noStrike" cap="none" dirty="0">
              <a:solidFill>
                <a:schemeClr val="dk1"/>
              </a:solidFill>
              <a:latin typeface="Rockwell" panose="02060603020205020403" pitchFamily="18" charset="0"/>
              <a:ea typeface="Roboto"/>
              <a:cs typeface="Roboto"/>
              <a:sym typeface="Roboto"/>
            </a:endParaRPr>
          </a:p>
          <a:p>
            <a:pPr marL="247650" marR="0" lvl="0" indent="-171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urier New" panose="02070309020205020404" pitchFamily="49" charset="0"/>
              <a:buChar char="o"/>
            </a:pPr>
            <a:endParaRPr lang="en-US" sz="1200" i="0" u="none" strike="noStrike" cap="none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71450" marR="0" lvl="0" indent="-95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i="0" u="none" strike="noStrike" cap="none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5588" y="219729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79928" y="219729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200000"/>
              </a:lnSpc>
              <a:buClr>
                <a:schemeClr val="dk1"/>
              </a:buClr>
              <a:buSzPts val="1100"/>
            </a:pPr>
            <a:endParaRPr lang="en-US" sz="1100" dirty="0">
              <a:latin typeface="Roboto"/>
              <a:ea typeface="Roboto"/>
              <a:sym typeface="Robot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89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10;p15">
            <a:extLst>
              <a:ext uri="{FF2B5EF4-FFF2-40B4-BE49-F238E27FC236}">
                <a16:creationId xmlns:a16="http://schemas.microsoft.com/office/drawing/2014/main" id="{9F037897-BD65-E14F-AFAB-7B2206DA8CE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70452" y="1853192"/>
            <a:ext cx="10515600" cy="44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tx1"/>
              </a:solidFill>
              <a:latin typeface="Rockwell" panose="02060603020205020403" pitchFamily="18" charset="0"/>
              <a:ea typeface="Roboto"/>
              <a:cs typeface="Roboto"/>
              <a:sym typeface="Roboto"/>
            </a:endParaRP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tx1"/>
              </a:solidFill>
              <a:latin typeface="Rockwell" panose="02060603020205020403" pitchFamily="18" charset="0"/>
              <a:ea typeface="Roboto"/>
              <a:cs typeface="Roboto"/>
              <a:sym typeface="Roboto"/>
            </a:endParaRPr>
          </a:p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400" dirty="0">
              <a:latin typeface="Rockwell" panose="02060603020205020403" pitchFamily="18" charset="0"/>
              <a:ea typeface="Roboto" panose="02000000000000000000" pitchFamily="2" charset="0"/>
              <a:cs typeface="Roboto"/>
              <a:sym typeface="Robot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984" y="1266738"/>
            <a:ext cx="76540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ckwell" panose="02060603020205020403" pitchFamily="18" charset="0"/>
                <a:ea typeface="Roboto" panose="02000000000000000000" pitchFamily="2" charset="0"/>
              </a:rPr>
              <a:t>5 Reasons Why You Should be part of BW </a:t>
            </a:r>
            <a:r>
              <a:rPr lang="en-US" dirty="0" smtClean="0">
                <a:solidFill>
                  <a:schemeClr val="bg1"/>
                </a:solidFill>
                <a:latin typeface="Rockwell" panose="02060603020205020403" pitchFamily="18" charset="0"/>
                <a:ea typeface="Roboto" panose="02000000000000000000" pitchFamily="2" charset="0"/>
              </a:rPr>
              <a:t>Retail World 40 under 40?</a:t>
            </a: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1104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78</Words>
  <Application>Microsoft Office PowerPoint</Application>
  <PresentationFormat>Widescreen</PresentationFormat>
  <Paragraphs>36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Courier New</vt:lpstr>
      <vt:lpstr>Roboto</vt:lpstr>
      <vt:lpstr>Rockwell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Tech</dc:title>
  <dc:creator>Sunil Kumar</dc:creator>
  <cp:lastModifiedBy>BW</cp:lastModifiedBy>
  <cp:revision>42</cp:revision>
  <dcterms:created xsi:type="dcterms:W3CDTF">2020-01-09T03:24:22Z</dcterms:created>
  <dcterms:modified xsi:type="dcterms:W3CDTF">2023-05-02T06:40:24Z</dcterms:modified>
</cp:coreProperties>
</file>