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3014" y="337515"/>
            <a:ext cx="11605971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11102"/>
            <a:ext cx="10358120" cy="292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3689" y="2364104"/>
            <a:ext cx="344297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b="1" spc="-15" dirty="0">
                <a:latin typeface="Carlito"/>
                <a:cs typeface="Carlito"/>
              </a:rPr>
              <a:t>Category</a:t>
            </a:r>
            <a:r>
              <a:rPr sz="3600" b="1" spc="-15">
                <a:latin typeface="Carlito"/>
                <a:cs typeface="Carlito"/>
              </a:rPr>
              <a:t>: </a:t>
            </a:r>
            <a:r>
              <a:rPr sz="3600" b="1" spc="-15" smtClean="0">
                <a:latin typeface="Carlito"/>
                <a:cs typeface="Carlito"/>
              </a:rPr>
              <a:t>Brand: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689" y="3967988"/>
            <a:ext cx="10389870" cy="836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Vision</a:t>
            </a:r>
            <a:r>
              <a:rPr sz="1800" b="1" u="heavy" spc="-5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800" b="1" u="heavy" spc="-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Mission</a:t>
            </a:r>
            <a:r>
              <a:rPr sz="1800" b="1" u="heavy" spc="-5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r>
              <a:rPr sz="1800" spc="-40" smtClean="0"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82696" y="79247"/>
            <a:ext cx="5056632" cy="2104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7773" y="289687"/>
            <a:ext cx="36156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Company</a:t>
            </a:r>
            <a:r>
              <a:rPr spc="-60" dirty="0"/>
              <a:t> </a:t>
            </a:r>
            <a:r>
              <a:rPr spc="-15" dirty="0"/>
              <a:t>Detail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1102"/>
            <a:ext cx="6186805" cy="2950167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45" dirty="0">
                <a:latin typeface="Carlito"/>
                <a:cs typeface="Carlito"/>
              </a:rPr>
              <a:t>Year </a:t>
            </a:r>
            <a:r>
              <a:rPr sz="2600" spc="-5" dirty="0">
                <a:latin typeface="Carlito"/>
                <a:cs typeface="Carlito"/>
              </a:rPr>
              <a:t>of </a:t>
            </a:r>
            <a:r>
              <a:rPr sz="2600">
                <a:latin typeface="Carlito"/>
                <a:cs typeface="Carlito"/>
              </a:rPr>
              <a:t>Inception</a:t>
            </a:r>
            <a:r>
              <a:rPr sz="2600" smtClean="0">
                <a:latin typeface="Carlito"/>
                <a:cs typeface="Carlito"/>
              </a:rPr>
              <a:t>: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">
                <a:latin typeface="Carlito"/>
                <a:cs typeface="Carlito"/>
              </a:rPr>
              <a:t>Location</a:t>
            </a:r>
            <a:r>
              <a:rPr sz="2600" spc="-5" smtClean="0">
                <a:latin typeface="Carlito"/>
                <a:cs typeface="Carlito"/>
              </a:rPr>
              <a:t>: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5" dirty="0">
                <a:latin typeface="Carlito"/>
                <a:cs typeface="Carlito"/>
              </a:rPr>
              <a:t>Team </a:t>
            </a:r>
            <a:r>
              <a:rPr sz="2600" spc="-15">
                <a:latin typeface="Carlito"/>
                <a:cs typeface="Carlito"/>
              </a:rPr>
              <a:t>Size</a:t>
            </a:r>
            <a:r>
              <a:rPr sz="2600" spc="-15" smtClean="0">
                <a:latin typeface="Carlito"/>
                <a:cs typeface="Carlito"/>
              </a:rPr>
              <a:t>: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rlito"/>
                <a:cs typeface="Carlito"/>
              </a:rPr>
              <a:t>Current </a:t>
            </a:r>
            <a:r>
              <a:rPr sz="2600" spc="-10">
                <a:latin typeface="Carlito"/>
                <a:cs typeface="Carlito"/>
              </a:rPr>
              <a:t>Revenues</a:t>
            </a:r>
            <a:r>
              <a:rPr sz="2600" spc="-10" smtClean="0">
                <a:latin typeface="Carlito"/>
                <a:cs typeface="Carlito"/>
              </a:rPr>
              <a:t>: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rlito"/>
                <a:cs typeface="Carlito"/>
              </a:rPr>
              <a:t>Growth </a:t>
            </a:r>
            <a:r>
              <a:rPr sz="2600" spc="-10">
                <a:latin typeface="Carlito"/>
                <a:cs typeface="Carlito"/>
              </a:rPr>
              <a:t>Rate</a:t>
            </a:r>
            <a:r>
              <a:rPr sz="2600" spc="-10" smtClean="0">
                <a:latin typeface="Carlito"/>
                <a:cs typeface="Carlito"/>
              </a:rPr>
              <a:t>: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rlito"/>
                <a:cs typeface="Carlito"/>
              </a:rPr>
              <a:t>Funds </a:t>
            </a:r>
            <a:r>
              <a:rPr sz="2600">
                <a:latin typeface="Carlito"/>
                <a:cs typeface="Carlito"/>
              </a:rPr>
              <a:t>Raised</a:t>
            </a:r>
            <a:r>
              <a:rPr sz="2600" smtClean="0">
                <a:latin typeface="Carlito"/>
                <a:cs typeface="Carlito"/>
              </a:rPr>
              <a:t>: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014" y="337515"/>
            <a:ext cx="60661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Company </a:t>
            </a:r>
            <a:r>
              <a:rPr/>
              <a:t>Name</a:t>
            </a:r>
            <a:r>
              <a:rPr u="none"/>
              <a:t> </a:t>
            </a:r>
            <a:r>
              <a:rPr u="none" smtClean="0"/>
              <a:t>-</a:t>
            </a:r>
            <a:endParaRPr u="none" spc="-10" dirty="0"/>
          </a:p>
        </p:txBody>
      </p:sp>
      <p:grpSp>
        <p:nvGrpSpPr>
          <p:cNvPr id="3" name="object 3"/>
          <p:cNvGrpSpPr/>
          <p:nvPr/>
        </p:nvGrpSpPr>
        <p:grpSpPr>
          <a:xfrm>
            <a:off x="184394" y="1394324"/>
            <a:ext cx="2804795" cy="605790"/>
            <a:chOff x="184394" y="1394324"/>
            <a:chExt cx="2804795" cy="605790"/>
          </a:xfrm>
        </p:grpSpPr>
        <p:sp>
          <p:nvSpPr>
            <p:cNvPr id="4" name="object 4"/>
            <p:cNvSpPr/>
            <p:nvPr/>
          </p:nvSpPr>
          <p:spPr>
            <a:xfrm>
              <a:off x="184394" y="1394324"/>
              <a:ext cx="2804179" cy="6052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12520" y="1493507"/>
              <a:ext cx="946404" cy="4602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4884" y="1418844"/>
            <a:ext cx="2708275" cy="509270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1504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85"/>
              </a:spcBef>
            </a:pPr>
            <a:r>
              <a:rPr sz="13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Product</a:t>
            </a:r>
            <a:endParaRPr sz="1300">
              <a:latin typeface="Trebuchet MS"/>
              <a:cs typeface="Trebuchet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183626" y="1394324"/>
            <a:ext cx="2804795" cy="605790"/>
            <a:chOff x="3183626" y="1394324"/>
            <a:chExt cx="2804795" cy="605790"/>
          </a:xfrm>
        </p:grpSpPr>
        <p:sp>
          <p:nvSpPr>
            <p:cNvPr id="8" name="object 8"/>
            <p:cNvSpPr/>
            <p:nvPr/>
          </p:nvSpPr>
          <p:spPr>
            <a:xfrm>
              <a:off x="3183626" y="1394324"/>
              <a:ext cx="2804179" cy="6052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82924" y="1493507"/>
              <a:ext cx="2007107" cy="4602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214116" y="1418844"/>
            <a:ext cx="2708275" cy="509270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150495" rIns="0" bIns="0" rtlCol="0">
            <a:spAutoFit/>
          </a:bodyPr>
          <a:lstStyle/>
          <a:p>
            <a:pPr marL="507365">
              <a:lnSpc>
                <a:spcPct val="100000"/>
              </a:lnSpc>
              <a:spcBef>
                <a:spcPts val="1185"/>
              </a:spcBef>
            </a:pPr>
            <a:r>
              <a:rPr sz="1300" b="1" u="sng" spc="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Market,</a:t>
            </a:r>
            <a:r>
              <a:rPr sz="1300" b="1" u="sng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b="1" u="sng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Opportunity</a:t>
            </a:r>
            <a:endParaRPr sz="130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184382" y="1394324"/>
            <a:ext cx="2804795" cy="605790"/>
            <a:chOff x="6184382" y="1394324"/>
            <a:chExt cx="2804795" cy="605790"/>
          </a:xfrm>
        </p:grpSpPr>
        <p:sp>
          <p:nvSpPr>
            <p:cNvPr id="12" name="object 12"/>
            <p:cNvSpPr/>
            <p:nvPr/>
          </p:nvSpPr>
          <p:spPr>
            <a:xfrm>
              <a:off x="6184382" y="1394324"/>
              <a:ext cx="2804179" cy="6052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46876" y="1493507"/>
              <a:ext cx="2680716" cy="4602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14871" y="1418844"/>
            <a:ext cx="2708275" cy="509270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150495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185"/>
              </a:spcBef>
            </a:pPr>
            <a:r>
              <a:rPr sz="1300" b="1" u="sng" spc="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Business </a:t>
            </a:r>
            <a:r>
              <a:rPr sz="1300" b="1" u="sng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Structure,</a:t>
            </a:r>
            <a:r>
              <a:rPr sz="1300" b="1" u="sng" spc="-1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b="1" u="sng" spc="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Founders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4884" y="2086355"/>
            <a:ext cx="2714625" cy="668773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295"/>
              </a:spcBef>
            </a:pPr>
            <a:endParaRPr lang="en-IN" sz="1200" spc="-15" dirty="0" smtClean="0">
              <a:latin typeface="Carlito"/>
              <a:cs typeface="Carlito"/>
            </a:endParaRPr>
          </a:p>
          <a:p>
            <a:pPr marL="201930">
              <a:lnSpc>
                <a:spcPct val="100000"/>
              </a:lnSpc>
              <a:spcBef>
                <a:spcPts val="295"/>
              </a:spcBef>
            </a:pPr>
            <a:endParaRPr lang="en-IN" sz="1200" spc="-15" dirty="0">
              <a:latin typeface="Carlito"/>
              <a:cs typeface="Carlito"/>
            </a:endParaRPr>
          </a:p>
          <a:p>
            <a:pPr marL="201930">
              <a:lnSpc>
                <a:spcPct val="100000"/>
              </a:lnSpc>
              <a:spcBef>
                <a:spcPts val="295"/>
              </a:spcBef>
            </a:pPr>
            <a:endParaRPr sz="1200" dirty="0">
              <a:latin typeface="Carlito"/>
              <a:cs typeface="Carlito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179037" y="1394324"/>
            <a:ext cx="2802890" cy="605790"/>
            <a:chOff x="9179037" y="1394324"/>
            <a:chExt cx="2802890" cy="605790"/>
          </a:xfrm>
        </p:grpSpPr>
        <p:sp>
          <p:nvSpPr>
            <p:cNvPr id="17" name="object 17"/>
            <p:cNvSpPr/>
            <p:nvPr/>
          </p:nvSpPr>
          <p:spPr>
            <a:xfrm>
              <a:off x="9179037" y="1394324"/>
              <a:ext cx="2802665" cy="6052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895332" y="1493507"/>
              <a:ext cx="1368552" cy="46026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9209531" y="1418844"/>
            <a:ext cx="2707005" cy="509270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150495" rIns="0" bIns="0" rtlCol="0">
            <a:spAutoFit/>
          </a:bodyPr>
          <a:lstStyle/>
          <a:p>
            <a:pPr marL="824865">
              <a:lnSpc>
                <a:spcPct val="100000"/>
              </a:lnSpc>
              <a:spcBef>
                <a:spcPts val="1185"/>
              </a:spcBef>
            </a:pPr>
            <a:r>
              <a:rPr sz="1300" b="1" u="sng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Performance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08020" y="2071116"/>
            <a:ext cx="2714625" cy="668773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295"/>
              </a:spcBef>
            </a:pPr>
            <a:endParaRPr lang="en-IN" sz="1200" dirty="0" smtClean="0">
              <a:latin typeface="Carlito"/>
              <a:cs typeface="Carlito"/>
            </a:endParaRPr>
          </a:p>
          <a:p>
            <a:pPr marL="203200">
              <a:lnSpc>
                <a:spcPct val="100000"/>
              </a:lnSpc>
              <a:spcBef>
                <a:spcPts val="295"/>
              </a:spcBef>
            </a:pPr>
            <a:endParaRPr lang="en-IN" sz="1200" dirty="0">
              <a:latin typeface="Carlito"/>
              <a:cs typeface="Carlito"/>
            </a:endParaRPr>
          </a:p>
          <a:p>
            <a:pPr marL="203200">
              <a:lnSpc>
                <a:spcPct val="100000"/>
              </a:lnSpc>
              <a:spcBef>
                <a:spcPts val="295"/>
              </a:spcBef>
            </a:pPr>
            <a:endParaRPr sz="1200" dirty="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96584" y="2078735"/>
            <a:ext cx="2714625" cy="66749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374015" indent="-171450">
              <a:lnSpc>
                <a:spcPct val="100000"/>
              </a:lnSpc>
              <a:spcBef>
                <a:spcPts val="285"/>
              </a:spcBef>
              <a:tabLst>
                <a:tab pos="374650" algn="l"/>
              </a:tabLst>
            </a:pPr>
            <a:endParaRPr lang="en-IN" sz="1200" dirty="0" smtClean="0">
              <a:latin typeface="Carlito"/>
              <a:cs typeface="Carlito"/>
            </a:endParaRPr>
          </a:p>
          <a:p>
            <a:pPr marL="374015" indent="-171450">
              <a:lnSpc>
                <a:spcPct val="100000"/>
              </a:lnSpc>
              <a:spcBef>
                <a:spcPts val="285"/>
              </a:spcBef>
              <a:tabLst>
                <a:tab pos="374650" algn="l"/>
              </a:tabLst>
            </a:pPr>
            <a:endParaRPr lang="en-IN" sz="1200" dirty="0">
              <a:latin typeface="Carlito"/>
              <a:cs typeface="Carlito"/>
            </a:endParaRPr>
          </a:p>
          <a:p>
            <a:pPr marL="374015" indent="-171450">
              <a:lnSpc>
                <a:spcPct val="100000"/>
              </a:lnSpc>
              <a:spcBef>
                <a:spcPts val="285"/>
              </a:spcBef>
              <a:tabLst>
                <a:tab pos="374650" algn="l"/>
              </a:tabLst>
            </a:pPr>
            <a:endParaRPr sz="1200" dirty="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185147" y="2098548"/>
            <a:ext cx="2714625" cy="668132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374015" marR="121285" indent="-17081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74650" algn="l"/>
              </a:tabLst>
            </a:pPr>
            <a:endParaRPr lang="en-IN" sz="1200" dirty="0">
              <a:latin typeface="Carlito"/>
              <a:cs typeface="Carlito"/>
            </a:endParaRPr>
          </a:p>
          <a:p>
            <a:pPr marL="374015" marR="121285" indent="-17081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74650" algn="l"/>
              </a:tabLst>
            </a:pPr>
            <a:endParaRPr lang="en-IN" sz="1200" dirty="0">
              <a:latin typeface="Carlito"/>
              <a:cs typeface="Carlito"/>
            </a:endParaRPr>
          </a:p>
          <a:p>
            <a:pPr marL="203200" marR="121285">
              <a:lnSpc>
                <a:spcPct val="100000"/>
              </a:lnSpc>
              <a:spcBef>
                <a:spcPts val="290"/>
              </a:spcBef>
              <a:tabLst>
                <a:tab pos="374650" algn="l"/>
              </a:tabLst>
            </a:pP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40</Words>
  <Application>Microsoft Office PowerPoint</Application>
  <PresentationFormat>Custom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Category: Brand:</vt:lpstr>
      <vt:lpstr>Company Detail</vt:lpstr>
      <vt:lpstr>Company Name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Tech</dc:title>
  <dc:creator>Sunil Kumar</dc:creator>
  <cp:lastModifiedBy>BIRENSINGHO</cp:lastModifiedBy>
  <cp:revision>3</cp:revision>
  <dcterms:created xsi:type="dcterms:W3CDTF">2022-02-15T05:26:34Z</dcterms:created>
  <dcterms:modified xsi:type="dcterms:W3CDTF">2022-04-22T11:10:03Z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2022-02-15T00:00:00Z</vt:filetime>
  </property>
</Properties>
</file>