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45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510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701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508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668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301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632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72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825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082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840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5030-BDBA-4843-8BF3-81EB2E6905B2}" type="datetimeFigureOut">
              <a:rPr lang="en-IN" smtClean="0"/>
              <a:t>11-11-2022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0AA6-F11C-4E5C-B036-73087E6BA15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473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152400"/>
            <a:ext cx="2327564" cy="1612661"/>
          </a:xfrm>
          <a:prstGeom prst="rect">
            <a:avLst/>
          </a:prstGeom>
        </p:spPr>
      </p:pic>
      <p:sp>
        <p:nvSpPr>
          <p:cNvPr id="4" name="Google Shape;85;p13"/>
          <p:cNvSpPr txBox="1"/>
          <p:nvPr/>
        </p:nvSpPr>
        <p:spPr>
          <a:xfrm>
            <a:off x="373410" y="2767576"/>
            <a:ext cx="8124300" cy="4339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200000"/>
              </a:lnSpc>
              <a:buClr>
                <a:schemeClr val="dk1"/>
              </a:buClr>
              <a:buSzPts val="5400"/>
            </a:pPr>
            <a:endParaRPr lang="en-US" sz="3000" i="0" u="none" strike="noStrike" cap="none" dirty="0" smtClean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lvl="0">
              <a:lnSpc>
                <a:spcPct val="200000"/>
              </a:lnSpc>
              <a:buClr>
                <a:schemeClr val="dk1"/>
              </a:buClr>
              <a:buSzPts val="5400"/>
            </a:pPr>
            <a:endParaRPr lang="en-US" sz="30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lvl="0">
              <a:lnSpc>
                <a:spcPct val="200000"/>
              </a:lnSpc>
              <a:buClr>
                <a:schemeClr val="dk1"/>
              </a:buClr>
              <a:buSzPts val="5400"/>
            </a:pPr>
            <a:endParaRPr lang="en-US" sz="3000" i="0" u="none" strike="noStrike" cap="none" dirty="0" smtClean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lvl="0">
              <a:lnSpc>
                <a:spcPct val="200000"/>
              </a:lnSpc>
              <a:buClr>
                <a:schemeClr val="dk1"/>
              </a:buClr>
              <a:buSzPts val="5400"/>
            </a:pPr>
            <a:r>
              <a:rPr lang="en-US" sz="300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Entrant </a:t>
            </a:r>
            <a:r>
              <a:rPr lang="en-US" sz="3000" i="0" u="none" strike="noStrike" cap="none" dirty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Name</a:t>
            </a:r>
            <a:r>
              <a:rPr lang="en-US" sz="300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: </a:t>
            </a:r>
            <a:endParaRPr lang="en-US" sz="30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lvl="0">
              <a:lnSpc>
                <a:spcPct val="200000"/>
              </a:lnSpc>
              <a:buClr>
                <a:schemeClr val="dk1"/>
              </a:buClr>
              <a:buSzPts val="5400"/>
            </a:pPr>
            <a:r>
              <a:rPr lang="en-US" sz="300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Designation</a:t>
            </a:r>
            <a:r>
              <a:rPr lang="en-US" sz="3000" i="0" u="none" strike="noStrike" cap="none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:</a:t>
            </a:r>
            <a:endParaRPr lang="en-US" sz="3000" i="0" u="none" strike="noStrike" cap="none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lvl="0">
              <a:lnSpc>
                <a:spcPct val="200000"/>
              </a:lnSpc>
              <a:buClr>
                <a:schemeClr val="dk1"/>
              </a:buClr>
              <a:buSzPts val="5400"/>
            </a:pP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Organization:</a:t>
            </a:r>
          </a:p>
          <a:p>
            <a:pPr lvl="0">
              <a:lnSpc>
                <a:spcPct val="200000"/>
              </a:lnSpc>
              <a:buClr>
                <a:schemeClr val="dk1"/>
              </a:buClr>
              <a:buSzPts val="5400"/>
            </a:pPr>
            <a:r>
              <a:rPr lang="en-US" sz="3000" dirty="0" smtClean="0">
                <a:solidFill>
                  <a:schemeClr val="dk1"/>
                </a:solidFill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Category</a:t>
            </a:r>
            <a:endParaRPr lang="en-IN" sz="3000" dirty="0" smtClean="0"/>
          </a:p>
          <a:p>
            <a:pPr lvl="0">
              <a:lnSpc>
                <a:spcPct val="200000"/>
              </a:lnSpc>
              <a:buClr>
                <a:schemeClr val="dk1"/>
              </a:buClr>
              <a:buSzPts val="5400"/>
            </a:pPr>
            <a:endParaRPr lang="en-US" sz="30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  <a:p>
            <a:pPr lvl="0">
              <a:lnSpc>
                <a:spcPct val="200000"/>
              </a:lnSpc>
              <a:buClr>
                <a:schemeClr val="dk1"/>
              </a:buClr>
              <a:buSzPts val="5400"/>
            </a:pPr>
            <a:endParaRPr lang="en-US" sz="3000" dirty="0">
              <a:solidFill>
                <a:schemeClr val="dk1"/>
              </a:solidFill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785687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Google Shape;92;p14"/>
          <p:cNvSpPr/>
          <p:nvPr/>
        </p:nvSpPr>
        <p:spPr>
          <a:xfrm>
            <a:off x="200421" y="135693"/>
            <a:ext cx="2520300" cy="691346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Leadership Journey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Calibri"/>
                <a:cs typeface="Calibri"/>
                <a:sym typeface="Calibri"/>
              </a:rPr>
              <a:t>(Bullet Points)</a:t>
            </a:r>
            <a:endParaRPr sz="2400" dirty="0"/>
          </a:p>
        </p:txBody>
      </p:sp>
      <p:sp>
        <p:nvSpPr>
          <p:cNvPr id="6" name="Google Shape;93;p14"/>
          <p:cNvSpPr/>
          <p:nvPr/>
        </p:nvSpPr>
        <p:spPr>
          <a:xfrm>
            <a:off x="3046550" y="135693"/>
            <a:ext cx="2913000" cy="691346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Key Milestones Achieved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 Bullet Points)</a:t>
            </a:r>
            <a:endParaRPr sz="1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4;p14"/>
          <p:cNvSpPr/>
          <p:nvPr/>
        </p:nvSpPr>
        <p:spPr>
          <a:xfrm>
            <a:off x="6285379" y="135693"/>
            <a:ext cx="2708100" cy="691353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IN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Challenges &amp; </a:t>
            </a:r>
            <a:r>
              <a:rPr lang="en-IN" sz="1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Solutions</a:t>
            </a:r>
            <a:endParaRPr lang="en-IN" sz="1600" b="1" dirty="0" smtClean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lvl="0" algn="ctr"/>
            <a:r>
              <a:rPr lang="en-IN" sz="1600" b="1" i="0" u="none" strike="noStrike" cap="none" dirty="0" smtClean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(Bullet Points)</a:t>
            </a:r>
            <a:endParaRPr sz="1600" b="1" i="0" u="none" strike="noStrike" cap="none" dirty="0">
              <a:solidFill>
                <a:schemeClr val="bg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8" name="Google Shape;98;p14"/>
          <p:cNvSpPr/>
          <p:nvPr/>
        </p:nvSpPr>
        <p:spPr>
          <a:xfrm>
            <a:off x="9278999" y="135693"/>
            <a:ext cx="2708100" cy="691353"/>
          </a:xfrm>
          <a:prstGeom prst="rect">
            <a:avLst/>
          </a:prstGeom>
          <a:solidFill>
            <a:srgbClr val="FF5BEB"/>
          </a:solidFill>
          <a:ln>
            <a:noFill/>
          </a:ln>
          <a:effectLst>
            <a:outerShdw blurRad="57785" dist="33020" dir="318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Expansion Plans?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1600" b="1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(Bullet Points)</a:t>
            </a:r>
            <a:endParaRPr sz="1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5;p14"/>
          <p:cNvSpPr txBox="1"/>
          <p:nvPr/>
        </p:nvSpPr>
        <p:spPr>
          <a:xfrm>
            <a:off x="200421" y="1136544"/>
            <a:ext cx="2526300" cy="458491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lvl="0" indent="-47625">
              <a:buClr>
                <a:schemeClr val="dk1"/>
              </a:buClr>
              <a:buSzPts val="1200"/>
            </a:pPr>
            <a:endParaRPr sz="130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" name="Google Shape;95;p14"/>
          <p:cNvSpPr txBox="1"/>
          <p:nvPr/>
        </p:nvSpPr>
        <p:spPr>
          <a:xfrm>
            <a:off x="3046550" y="1136544"/>
            <a:ext cx="2913000" cy="458491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lvl="0" indent="-47625">
              <a:buClr>
                <a:schemeClr val="dk1"/>
              </a:buClr>
              <a:buSzPts val="1200"/>
            </a:pPr>
            <a:endParaRPr sz="130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" name="Google Shape;95;p14"/>
          <p:cNvSpPr txBox="1"/>
          <p:nvPr/>
        </p:nvSpPr>
        <p:spPr>
          <a:xfrm>
            <a:off x="6285379" y="1136544"/>
            <a:ext cx="2708100" cy="458491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lvl="0" indent="-47625">
              <a:buClr>
                <a:schemeClr val="dk1"/>
              </a:buClr>
              <a:buSzPts val="1200"/>
            </a:pPr>
            <a:endParaRPr sz="130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" name="Google Shape;95;p14"/>
          <p:cNvSpPr txBox="1"/>
          <p:nvPr/>
        </p:nvSpPr>
        <p:spPr>
          <a:xfrm>
            <a:off x="9278999" y="1136544"/>
            <a:ext cx="2708100" cy="458491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34950" lvl="0" indent="-47625">
              <a:buClr>
                <a:schemeClr val="dk1"/>
              </a:buClr>
              <a:buSzPts val="1200"/>
            </a:pPr>
            <a:endParaRPr sz="130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627954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152400"/>
            <a:ext cx="2327564" cy="1612661"/>
          </a:xfrm>
          <a:prstGeom prst="rect">
            <a:avLst/>
          </a:prstGeom>
        </p:spPr>
      </p:pic>
      <p:sp>
        <p:nvSpPr>
          <p:cNvPr id="4" name="Google Shape;109;p15"/>
          <p:cNvSpPr txBox="1">
            <a:spLocks/>
          </p:cNvSpPr>
          <p:nvPr/>
        </p:nvSpPr>
        <p:spPr>
          <a:xfrm>
            <a:off x="409433" y="1017161"/>
            <a:ext cx="8318931" cy="7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ts val="3959"/>
              <a:buFont typeface="Arial"/>
              <a:buNone/>
            </a:pPr>
            <a:r>
              <a:rPr lang="en-IN" sz="3200" b="1" dirty="0" smtClean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5 Reasons Why You Should Win 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3959"/>
              <a:buFont typeface="Arial"/>
              <a:buNone/>
            </a:pPr>
            <a:r>
              <a:rPr lang="en-IN" sz="3200" b="1" dirty="0" smtClean="0">
                <a:latin typeface="Calibri" panose="020F0502020204030204" pitchFamily="34" charset="0"/>
                <a:ea typeface="Roboto"/>
                <a:cs typeface="Calibri" panose="020F0502020204030204" pitchFamily="34" charset="0"/>
                <a:sym typeface="Roboto"/>
              </a:rPr>
              <a:t>BW Social Impact Awards ?</a:t>
            </a:r>
            <a:endParaRPr lang="en-IN" sz="3200" b="1" dirty="0">
              <a:latin typeface="Calibri" panose="020F0502020204030204" pitchFamily="34" charset="0"/>
              <a:ea typeface="Roboto"/>
              <a:cs typeface="Calibri" panose="020F0502020204030204" pitchFamily="34" charset="0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59170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Prerna Singh</dc:creator>
  <cp:lastModifiedBy>Prerna Singh</cp:lastModifiedBy>
  <cp:revision>2</cp:revision>
  <dcterms:created xsi:type="dcterms:W3CDTF">2022-11-11T12:57:49Z</dcterms:created>
  <dcterms:modified xsi:type="dcterms:W3CDTF">2022-11-11T13:57:03Z</dcterms:modified>
</cp:coreProperties>
</file>