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Roboto" panose="020000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 /><Relationship Id="rId13" Type="http://schemas.openxmlformats.org/officeDocument/2006/relationships/font" Target="fonts/font8.fntdata" /><Relationship Id="rId3" Type="http://schemas.openxmlformats.org/officeDocument/2006/relationships/slide" Target="slides/slide2.xml" /><Relationship Id="rId7" Type="http://schemas.openxmlformats.org/officeDocument/2006/relationships/font" Target="fonts/font2.fntdata" /><Relationship Id="rId12" Type="http://schemas.openxmlformats.org/officeDocument/2006/relationships/font" Target="fonts/font7.fntdata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font" Target="fonts/font1.fntdata" /><Relationship Id="rId11" Type="http://schemas.openxmlformats.org/officeDocument/2006/relationships/font" Target="fonts/font6.fntdata" /><Relationship Id="rId5" Type="http://schemas.openxmlformats.org/officeDocument/2006/relationships/notesMaster" Target="notesMasters/notesMaster1.xml" /><Relationship Id="rId15" Type="http://schemas.openxmlformats.org/officeDocument/2006/relationships/viewProps" Target="viewProps.xml" /><Relationship Id="rId10" Type="http://schemas.openxmlformats.org/officeDocument/2006/relationships/font" Target="fonts/font5.fntdata" /><Relationship Id="rId4" Type="http://schemas.openxmlformats.org/officeDocument/2006/relationships/slide" Target="slides/slide3.xml" /><Relationship Id="rId9" Type="http://schemas.openxmlformats.org/officeDocument/2006/relationships/font" Target="fonts/font4.fntdata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53493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573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Source: </a:t>
            </a:r>
            <a:endParaRPr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US" sz="1200"/>
              <a:t>https://yourstory.com/2020/01/2020-outlook-key-trends-logistics-sector-startups</a:t>
            </a:r>
            <a:endParaRPr sz="1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Third Party Logistics Services: An India Perspective</a:t>
            </a: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431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423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Google Shape;11;p1" descr="A picture containing table, drawing&#10;&#10;Description automatically generated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13988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/>
        </p:nvSpPr>
        <p:spPr>
          <a:xfrm>
            <a:off x="297574" y="3534326"/>
            <a:ext cx="8124300" cy="4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4400" i="0" u="none" strike="noStrike" cap="none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Entrant Name: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4400" i="0" u="none" strike="noStrike" cap="none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Age: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4400" i="0" u="none" strike="noStrike" cap="none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Designation: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44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Brand Name: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4400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457899" y="1595901"/>
            <a:ext cx="2402005" cy="38768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Picture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/>
          <p:nvPr/>
        </p:nvSpPr>
        <p:spPr>
          <a:xfrm>
            <a:off x="214275" y="1189875"/>
            <a:ext cx="2520300" cy="510000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Brand Profile: Key Milestones</a:t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3009775" y="1189875"/>
            <a:ext cx="2913000" cy="510000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Market Opportunity</a:t>
            </a: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6215074" y="1189882"/>
            <a:ext cx="2708100" cy="510000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Financial Performance</a:t>
            </a: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214275" y="1858092"/>
            <a:ext cx="2526300" cy="3635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34950" marR="0" lvl="0" indent="-476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10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3030725" y="1843075"/>
            <a:ext cx="2913000" cy="3635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34950" marR="0" lvl="0" indent="-476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100" i="0" u="none" strike="noStrike" cap="non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6215074" y="1843078"/>
            <a:ext cx="2714400" cy="3635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34950" marR="0" lvl="0" indent="-476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9208858" y="1189882"/>
            <a:ext cx="2708100" cy="510000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Entrepreneurial Journey Highlights</a:t>
            </a:r>
            <a:endParaRPr sz="13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9130938" y="1843078"/>
            <a:ext cx="2870700" cy="36351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330880" y="1946795"/>
            <a:ext cx="2346300" cy="2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marR="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A</a:t>
            </a:r>
          </a:p>
          <a:p>
            <a:pPr marL="158750" marR="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B</a:t>
            </a:r>
          </a:p>
          <a:p>
            <a:pPr marL="158750" marR="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C</a:t>
            </a:r>
          </a:p>
          <a:p>
            <a:pPr marL="158750" marR="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D</a:t>
            </a:r>
          </a:p>
          <a:p>
            <a:pPr marL="158750" marR="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E</a:t>
            </a:r>
          </a:p>
        </p:txBody>
      </p:sp>
      <p:sp>
        <p:nvSpPr>
          <p:cNvPr id="101" name="Google Shape;101;p14"/>
          <p:cNvSpPr txBox="1"/>
          <p:nvPr/>
        </p:nvSpPr>
        <p:spPr>
          <a:xfrm>
            <a:off x="6277189" y="1858100"/>
            <a:ext cx="2520300" cy="2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A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B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C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D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 dirty="0">
                <a:latin typeface="Roboto"/>
                <a:ea typeface="Roboto"/>
                <a:cs typeface="Roboto"/>
                <a:sym typeface="Roboto"/>
              </a:rPr>
              <a:t>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3071875" y="1915850"/>
            <a:ext cx="2847600" cy="35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143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100" dirty="0">
              <a:latin typeface="Roboto"/>
              <a:ea typeface="Roboto"/>
              <a:cs typeface="Roboto"/>
              <a:sym typeface="Roboto"/>
            </a:endParaRPr>
          </a:p>
          <a:p>
            <a:pPr marL="171450" marR="0" lvl="0" indent="-1143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100" dirty="0">
              <a:latin typeface="Roboto"/>
              <a:ea typeface="Roboto"/>
              <a:cs typeface="Roboto"/>
              <a:sym typeface="Roboto"/>
            </a:endParaRPr>
          </a:p>
          <a:p>
            <a:pPr marL="171450" marR="0" lvl="0" indent="-1143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1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" name="Google Shape;103;p14"/>
          <p:cNvSpPr txBox="1"/>
          <p:nvPr/>
        </p:nvSpPr>
        <p:spPr>
          <a:xfrm>
            <a:off x="9091750" y="1900650"/>
            <a:ext cx="2847600" cy="3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>
                <a:latin typeface="Roboto"/>
                <a:ea typeface="Roboto"/>
                <a:cs typeface="Roboto"/>
                <a:sym typeface="Roboto"/>
              </a:rPr>
              <a:t>A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>
                <a:latin typeface="Roboto"/>
                <a:ea typeface="Roboto"/>
                <a:cs typeface="Roboto"/>
                <a:sym typeface="Roboto"/>
              </a:rPr>
              <a:t>B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>
                <a:latin typeface="Roboto"/>
                <a:ea typeface="Roboto"/>
                <a:cs typeface="Roboto"/>
                <a:sym typeface="Roboto"/>
              </a:rPr>
              <a:t>C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>
                <a:latin typeface="Roboto"/>
                <a:ea typeface="Roboto"/>
                <a:cs typeface="Roboto"/>
                <a:sym typeface="Roboto"/>
              </a:rPr>
              <a:t>D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sz="1100">
                <a:latin typeface="Roboto"/>
                <a:ea typeface="Roboto"/>
                <a:cs typeface="Roboto"/>
                <a:sym typeface="Roboto"/>
              </a:rPr>
              <a:t>E</a:t>
            </a:r>
            <a:endParaRPr lang="en-US" sz="11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5588" y="219729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79928" y="2197290"/>
            <a:ext cx="53251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Roboto"/>
                <a:ea typeface="Roboto"/>
                <a:cs typeface="Roboto"/>
                <a:sym typeface="Roboto"/>
              </a:rPr>
              <a:t>A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Roboto"/>
                <a:ea typeface="Roboto"/>
                <a:cs typeface="Roboto"/>
                <a:sym typeface="Roboto"/>
              </a:rPr>
              <a:t>B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Roboto"/>
                <a:ea typeface="Roboto"/>
                <a:cs typeface="Roboto"/>
                <a:sym typeface="Roboto"/>
              </a:rPr>
              <a:t>C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Roboto"/>
                <a:ea typeface="Roboto"/>
                <a:cs typeface="Roboto"/>
                <a:sym typeface="Roboto"/>
              </a:rPr>
              <a:t>D</a:t>
            </a:r>
          </a:p>
          <a:p>
            <a:pPr marL="158750" lvl="0" indent="-228600">
              <a:lnSpc>
                <a:spcPct val="200000"/>
              </a:lnSpc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Roboto"/>
                <a:ea typeface="Roboto"/>
                <a:cs typeface="Roboto"/>
                <a:sym typeface="Roboto"/>
              </a:rPr>
              <a:t>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815712" y="1116925"/>
            <a:ext cx="105156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lang="en-US" sz="2400" b="1" dirty="0">
                <a:latin typeface="Roboto"/>
                <a:ea typeface="Roboto"/>
                <a:cs typeface="Roboto"/>
                <a:sym typeface="Roboto"/>
              </a:rPr>
              <a:t>5 Reasons Why you should be a part of BW Disrupt 40 under </a:t>
            </a:r>
            <a:r>
              <a:rPr lang="en-US" sz="2400" b="1">
                <a:latin typeface="Roboto"/>
                <a:ea typeface="Roboto"/>
                <a:cs typeface="Roboto"/>
                <a:sym typeface="Roboto"/>
              </a:rPr>
              <a:t>40 2021?</a:t>
            </a:r>
            <a:endParaRPr sz="2400" b="1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1306500" y="1864825"/>
            <a:ext cx="10515600" cy="440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Roboto"/>
                <a:ea typeface="Roboto"/>
                <a:cs typeface="Roboto"/>
                <a:sym typeface="Roboto"/>
              </a:rPr>
              <a:t>1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Roboto"/>
                <a:ea typeface="Roboto"/>
                <a:cs typeface="Roboto"/>
                <a:sym typeface="Roboto"/>
              </a:rPr>
              <a:t>2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Roboto"/>
                <a:ea typeface="Roboto"/>
                <a:cs typeface="Roboto"/>
                <a:sym typeface="Roboto"/>
              </a:rPr>
              <a:t>3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Roboto"/>
                <a:ea typeface="Roboto"/>
                <a:cs typeface="Roboto"/>
                <a:sym typeface="Roboto"/>
              </a:rPr>
              <a:t>4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Roboto"/>
                <a:ea typeface="Roboto"/>
                <a:cs typeface="Roboto"/>
                <a:sym typeface="Roboto"/>
              </a:rPr>
              <a:t>5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600"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Widescreen</PresentationFormat>
  <Paragraphs>39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5 Reasons Why you should be a part of BW Disrupt 40 under 40 2021?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Prerna Singh</cp:lastModifiedBy>
  <cp:revision>5</cp:revision>
  <dcterms:modified xsi:type="dcterms:W3CDTF">2021-09-16T15:06:47Z</dcterms:modified>
</cp:coreProperties>
</file>