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EB"/>
    <a:srgbClr val="FF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CF7E7B-4E5A-4979-8A6F-F327AB05B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708722-4496-4C8A-8061-5F49973E5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61D7F7-B66E-4A7B-A671-E131ABC93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9BFCC7-B895-497C-84C3-4287FF9A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D30700-CD94-4FE3-A8B1-33D1E62DB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71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FCF63D-4F14-4C5C-8FBD-7B6B272A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A363324-7D15-4F9D-8881-914284E66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449B98-EBAA-4112-9361-A4AACED03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240B7E-75DD-4FDA-A376-47B08D5EE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5EF9D7-CDF4-48E5-995E-D17C8022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508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002E3EE-B491-4317-9E0D-22144760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5EDB585-03AC-498E-91E9-A3630B1D3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F51D1F-7FB0-41C8-AB0B-EB8A94DB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49E00D-A821-4E13-8051-7FF202226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C5B669-4155-4B94-82DA-9FA57D88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6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DB8A28-9987-402F-A50F-D4AF33A4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EF5161-3027-40F2-8324-3F1B1EBB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69EF9E-8FE3-40F2-A518-DA408781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3B3F57-5BAC-4EC4-ADE4-EAFEE7DE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A571D5-6038-4F77-A714-7831E879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19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97B08F-6D2D-4A9D-A237-E07F84390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92BFDB-8517-48FA-9E89-C2DD4CAA0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C8470D-D806-4E8E-B247-D6F668658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F2202A-4125-4CE3-9559-67D2F25EC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8D70AA-3612-4985-ADE2-A03FD2D0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1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D78880-C54E-4841-82B1-BA5D0E7B1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ACC8F8-0221-4CC4-B61C-0E883DF5F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ED569A6-AC19-4A16-AC7D-0ABEABAD3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52DC22-983D-4644-A8C0-5D5DC941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2D12FE5-ADD7-40AC-B0F5-C7FD90BC2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D14F22E-B0EE-499B-A2EC-561714CE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30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E29FA7-ABD2-42D3-AB5A-2BC26FCA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9CBD91-F41F-4C94-A3BD-9FB57505E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19E45E2-9550-4BFB-AC97-F7A86CB37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2780CA-0653-4330-B88E-D2F8E97EB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5821703-627B-45EB-9837-4695D0E1A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A28142-1CCE-48E4-AF35-63D1D0959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1E6CF11-0010-4CC0-9AA6-7DB91080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192EDE3-F2A2-488E-86C6-4B77AA42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23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28226-0EEB-46B0-B96B-D116C4A8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39D86EB-C9C3-4EB5-8A97-4DACE8F9B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7A1830-AF99-4A06-B071-0A62584D0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4CA45C6-5289-48C8-95AE-1B55633B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72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05C0C02-C3A1-45BD-AA16-D6550311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5DC1117-03EC-44EA-8AA1-BD672CF1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F2D472-01C2-488A-A580-B117DF94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896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71603-BE3D-42F5-AFD7-8A3EE2A14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B154F3-2B54-4137-8D72-EC98E074E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784F868-48FC-4B96-9956-715284B9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AC88E5-739D-493C-8ECD-351300D9E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B1D7CB-1D4F-475A-B496-2BAA2550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AB5EF0-6518-4671-B7A0-6C5C8347E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56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79B5C8-4425-470E-BE21-ECD53058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9F84014-7778-4DEF-B4B6-11000EA12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58C2E3-B420-4500-A7DD-64C249F64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1986AA-8738-4D32-920F-5B84C7FE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10BA81-8DE6-4DFB-8F12-FB3FDC44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D41994-E171-488E-92BF-A703CA22B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734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186276F-3BCD-4D9B-B51E-780EC0418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D396C7-1668-4DC4-9D66-DE0B7CEA2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0995FC-3A9E-4E27-9E9E-D259F60B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C085-520E-4050-A41B-8BBF789B70E5}" type="datetimeFigureOut">
              <a:rPr lang="en-IN" smtClean="0"/>
              <a:pPr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22B396-40F6-4283-8C8D-F1097DF5D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1E3BA5-7E64-43C2-92ED-99AA4CAAA8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3645-E195-4375-80F7-9366E18C1B18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xmlns="" id="{6B1693AD-443D-441B-9453-36E4BB00B1E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6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59" y="1158622"/>
            <a:ext cx="11403203" cy="42422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latin typeface="KPMG Extralight" panose="020B0303030202040204" pitchFamily="34" charset="0"/>
              </a:rPr>
              <a:t>Entrant </a:t>
            </a:r>
            <a:r>
              <a:rPr lang="en-US" sz="5400" dirty="0">
                <a:latin typeface="KPMG Extralight" panose="020B0303030202040204" pitchFamily="34" charset="0"/>
              </a:rPr>
              <a:t>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 smtClean="0">
                <a:latin typeface="KPMG Extralight" panose="020B0303030202040204" pitchFamily="34" charset="0"/>
              </a:rPr>
              <a:t>Company </a:t>
            </a:r>
            <a:r>
              <a:rPr lang="en-US" sz="5400" dirty="0">
                <a:latin typeface="KPMG Extralight" panose="020B0303030202040204" pitchFamily="34" charset="0"/>
              </a:rPr>
              <a:t>Name:</a:t>
            </a:r>
          </a:p>
          <a:p>
            <a:endParaRPr lang="en-US" sz="5400" dirty="0">
              <a:latin typeface="KPMG Extralight" panose="020B0303030202040204" pitchFamily="34" charset="0"/>
            </a:endParaRPr>
          </a:p>
          <a:p>
            <a:r>
              <a:rPr lang="en-US" sz="5400" dirty="0">
                <a:latin typeface="KPMG Extralight" panose="020B0303030202040204" pitchFamily="34" charset="0"/>
              </a:rPr>
              <a:t>Designation</a:t>
            </a:r>
            <a:r>
              <a:rPr lang="en-US" sz="5400" dirty="0" smtClean="0">
                <a:latin typeface="KPMG Extralight" panose="020B0303030202040204" pitchFamily="34" charset="0"/>
              </a:rPr>
              <a:t>:</a:t>
            </a:r>
          </a:p>
          <a:p>
            <a:endParaRPr lang="en-US" sz="5400" dirty="0" smtClean="0">
              <a:latin typeface="KPMG Extralight" panose="020B0303030202040204" pitchFamily="34" charset="0"/>
            </a:endParaRPr>
          </a:p>
          <a:p>
            <a:r>
              <a:rPr lang="en-US" sz="5400" dirty="0" smtClean="0">
                <a:latin typeface="KPMG Extralight" panose="020B0303030202040204" pitchFamily="34" charset="0"/>
              </a:rPr>
              <a:t>DOB/Age- </a:t>
            </a:r>
            <a:r>
              <a:rPr lang="en-US" sz="5400" dirty="0" smtClean="0">
                <a:latin typeface="KPMG Extralight" panose="020B0303030202040204" pitchFamily="34" charset="0"/>
              </a:rPr>
              <a:t>(Date/Month/Year</a:t>
            </a:r>
            <a:r>
              <a:rPr lang="en-US" sz="5400" dirty="0" smtClean="0">
                <a:latin typeface="KPMG Extralight" panose="020B0303030202040204" pitchFamily="34" charset="0"/>
              </a:rPr>
              <a:t>)/Age</a:t>
            </a:r>
            <a:endParaRPr lang="en-US" sz="5400" dirty="0">
              <a:latin typeface="KPMG Extralight" panose="020B030303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9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9">
            <a:extLst>
              <a:ext uri="{FF2B5EF4-FFF2-40B4-BE49-F238E27FC236}">
                <a16:creationId xmlns:a16="http://schemas.microsoft.com/office/drawing/2014/main" xmlns="" id="{AE25FB04-09DE-BC4B-97F4-C5E3FFE374FC}"/>
              </a:ext>
            </a:extLst>
          </p:cNvPr>
          <p:cNvSpPr/>
          <p:nvPr/>
        </p:nvSpPr>
        <p:spPr>
          <a:xfrm>
            <a:off x="214282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Key </a:t>
            </a:r>
            <a:r>
              <a:rPr lang="en-US" sz="1300" b="1" dirty="0" smtClean="0">
                <a:solidFill>
                  <a:prstClr val="white"/>
                </a:solidFill>
              </a:rPr>
              <a:t>Milestones Achieved</a:t>
            </a:r>
          </a:p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(Bullet Points)</a:t>
            </a:r>
            <a:endParaRPr lang="en-US" sz="1300" b="1" dirty="0">
              <a:solidFill>
                <a:prstClr val="white"/>
              </a:solidFill>
            </a:endParaRPr>
          </a:p>
        </p:txBody>
      </p:sp>
      <p:sp>
        <p:nvSpPr>
          <p:cNvPr id="9" name="Pentagon 13">
            <a:extLst>
              <a:ext uri="{FF2B5EF4-FFF2-40B4-BE49-F238E27FC236}">
                <a16:creationId xmlns:a16="http://schemas.microsoft.com/office/drawing/2014/main" xmlns="" id="{AA7175F9-989C-7E44-BA83-E81627285950}"/>
              </a:ext>
            </a:extLst>
          </p:cNvPr>
          <p:cNvSpPr/>
          <p:nvPr/>
        </p:nvSpPr>
        <p:spPr>
          <a:xfrm>
            <a:off x="3214678" y="1418482"/>
            <a:ext cx="2708032" cy="509954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See your self  in next 5 </a:t>
            </a:r>
            <a:r>
              <a:rPr lang="en-US" sz="1300" b="1" dirty="0" smtClean="0">
                <a:solidFill>
                  <a:prstClr val="white"/>
                </a:solidFill>
              </a:rPr>
              <a:t>years?</a:t>
            </a:r>
          </a:p>
          <a:p>
            <a:pPr algn="ctr"/>
            <a:r>
              <a:rPr lang="en-US" sz="1300" b="1" dirty="0">
                <a:solidFill>
                  <a:prstClr val="white"/>
                </a:solidFill>
              </a:rPr>
              <a:t>(Bullet Points)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0" name="Pentagon 14">
            <a:extLst>
              <a:ext uri="{FF2B5EF4-FFF2-40B4-BE49-F238E27FC236}">
                <a16:creationId xmlns:a16="http://schemas.microsoft.com/office/drawing/2014/main" xmlns="" id="{0C010E4A-DC36-4445-B312-D59440A0A082}"/>
              </a:ext>
            </a:extLst>
          </p:cNvPr>
          <p:cNvSpPr/>
          <p:nvPr/>
        </p:nvSpPr>
        <p:spPr>
          <a:xfrm>
            <a:off x="6208462" y="1300766"/>
            <a:ext cx="2714644" cy="62767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Your </a:t>
            </a:r>
            <a:r>
              <a:rPr lang="en-US" sz="1300" b="1" dirty="0" smtClean="0">
                <a:solidFill>
                  <a:prstClr val="white"/>
                </a:solidFill>
              </a:rPr>
              <a:t>Key Contributions to Your Current Organization-last </a:t>
            </a:r>
            <a:r>
              <a:rPr lang="en-US" sz="1300" b="1" dirty="0" smtClean="0">
                <a:solidFill>
                  <a:prstClr val="white"/>
                </a:solidFill>
              </a:rPr>
              <a:t>12 </a:t>
            </a:r>
            <a:r>
              <a:rPr lang="en-US" sz="1300" b="1" dirty="0" smtClean="0">
                <a:solidFill>
                  <a:prstClr val="white"/>
                </a:solidFill>
              </a:rPr>
              <a:t>Months</a:t>
            </a:r>
          </a:p>
          <a:p>
            <a:pPr algn="ctr"/>
            <a:r>
              <a:rPr lang="en-US" sz="1300" b="1" dirty="0">
                <a:solidFill>
                  <a:prstClr val="white"/>
                </a:solidFill>
              </a:rPr>
              <a:t>(Bullet Points) 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80DA5EE7-B61F-C44E-85AB-D2D63A07B248}"/>
              </a:ext>
            </a:extLst>
          </p:cNvPr>
          <p:cNvSpPr txBox="1">
            <a:spLocks/>
          </p:cNvSpPr>
          <p:nvPr/>
        </p:nvSpPr>
        <p:spPr>
          <a:xfrm>
            <a:off x="214282" y="208669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xmlns="" id="{4ED6EF05-A5C0-414C-858B-F4B3A8A68052}"/>
              </a:ext>
            </a:extLst>
          </p:cNvPr>
          <p:cNvSpPr txBox="1">
            <a:spLocks/>
          </p:cNvSpPr>
          <p:nvPr/>
        </p:nvSpPr>
        <p:spPr>
          <a:xfrm>
            <a:off x="3214922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xmlns="" id="{50AAB5AF-4683-CD46-B690-33342091F8DB}"/>
              </a:ext>
            </a:extLst>
          </p:cNvPr>
          <p:cNvSpPr txBox="1">
            <a:spLocks/>
          </p:cNvSpPr>
          <p:nvPr/>
        </p:nvSpPr>
        <p:spPr>
          <a:xfrm>
            <a:off x="6215074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4950" indent="-1238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200" dirty="0"/>
          </a:p>
        </p:txBody>
      </p:sp>
      <p:sp>
        <p:nvSpPr>
          <p:cNvPr id="14" name="Pentagon 14">
            <a:extLst>
              <a:ext uri="{FF2B5EF4-FFF2-40B4-BE49-F238E27FC236}">
                <a16:creationId xmlns:a16="http://schemas.microsoft.com/office/drawing/2014/main" xmlns="" id="{A67923E0-37C3-5B46-B3EB-56D138F2AA57}"/>
              </a:ext>
            </a:extLst>
          </p:cNvPr>
          <p:cNvSpPr/>
          <p:nvPr/>
        </p:nvSpPr>
        <p:spPr>
          <a:xfrm>
            <a:off x="9208858" y="1300766"/>
            <a:ext cx="2708032" cy="627670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b="1" dirty="0" smtClean="0">
                <a:solidFill>
                  <a:prstClr val="white"/>
                </a:solidFill>
              </a:rPr>
              <a:t>Why is HR So important for any </a:t>
            </a:r>
            <a:r>
              <a:rPr lang="en-US" sz="1300" b="1" dirty="0" smtClean="0">
                <a:solidFill>
                  <a:prstClr val="white"/>
                </a:solidFill>
              </a:rPr>
              <a:t>company in your opinion?</a:t>
            </a:r>
          </a:p>
          <a:p>
            <a:pPr algn="ctr"/>
            <a:r>
              <a:rPr lang="en-US" sz="1300" b="1" dirty="0">
                <a:solidFill>
                  <a:prstClr val="white"/>
                </a:solidFill>
              </a:rPr>
              <a:t>(Bullet Points) </a:t>
            </a:r>
            <a:endParaRPr lang="en-IN" sz="1300" b="1" dirty="0">
              <a:solidFill>
                <a:prstClr val="white"/>
              </a:solidFill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xmlns="" id="{55981E66-C824-4941-96BF-CD2FE9E7045F}"/>
              </a:ext>
            </a:extLst>
          </p:cNvPr>
          <p:cNvSpPr txBox="1">
            <a:spLocks/>
          </p:cNvSpPr>
          <p:nvPr/>
        </p:nvSpPr>
        <p:spPr>
          <a:xfrm>
            <a:off x="9208858" y="2071678"/>
            <a:ext cx="2714400" cy="3635229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195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2925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14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95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EE1B90AE-BA56-4D5D-B512-36F197CD6143}"/>
              </a:ext>
            </a:extLst>
          </p:cNvPr>
          <p:cNvSpPr txBox="1">
            <a:spLocks/>
          </p:cNvSpPr>
          <p:nvPr/>
        </p:nvSpPr>
        <p:spPr>
          <a:xfrm>
            <a:off x="220860" y="454734"/>
            <a:ext cx="11765016" cy="12819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atin typeface="KPMG Extralight" panose="020B0303030202040204" pitchFamily="34" charset="0"/>
              </a:rPr>
              <a:t>5 Reasons Why You Should Win </a:t>
            </a:r>
            <a:r>
              <a:rPr lang="en-US" sz="4000" dirty="0" smtClean="0">
                <a:latin typeface="KPMG Extralight" panose="020B0303030202040204" pitchFamily="34" charset="0"/>
              </a:rPr>
              <a:t>HR 40under40?</a:t>
            </a:r>
            <a:endParaRPr lang="en-US" sz="4000" dirty="0">
              <a:latin typeface="KPMG Extralight" panose="020B0303030202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1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KPMG Extralight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Tech</dc:title>
  <dc:creator>Sunil Kumar</dc:creator>
  <cp:lastModifiedBy>Windows User</cp:lastModifiedBy>
  <cp:revision>9</cp:revision>
  <dcterms:created xsi:type="dcterms:W3CDTF">2020-01-09T03:24:22Z</dcterms:created>
  <dcterms:modified xsi:type="dcterms:W3CDTF">2020-04-07T11:30:13Z</dcterms:modified>
</cp:coreProperties>
</file>