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ags/tag107.xml" ContentType="application/vnd.openxmlformats-officedocument.presentationml.tags+xml"/>
  <Override PartName="/ppt/tags/tag108.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17" r:id="rId3"/>
    <p:sldMasterId id="2147483772" r:id="rId4"/>
    <p:sldMasterId id="2147483787" r:id="rId5"/>
  </p:sldMasterIdLst>
  <p:notesMasterIdLst>
    <p:notesMasterId r:id="rId33"/>
  </p:notesMasterIdLst>
  <p:handoutMasterIdLst>
    <p:handoutMasterId r:id="rId34"/>
  </p:handoutMasterIdLst>
  <p:sldIdLst>
    <p:sldId id="465" r:id="rId6"/>
    <p:sldId id="412" r:id="rId7"/>
    <p:sldId id="800" r:id="rId8"/>
    <p:sldId id="406" r:id="rId9"/>
    <p:sldId id="261" r:id="rId10"/>
    <p:sldId id="791" r:id="rId11"/>
    <p:sldId id="788" r:id="rId12"/>
    <p:sldId id="578" r:id="rId13"/>
    <p:sldId id="801" r:id="rId14"/>
    <p:sldId id="789" r:id="rId15"/>
    <p:sldId id="260" r:id="rId16"/>
    <p:sldId id="309" r:id="rId17"/>
    <p:sldId id="308" r:id="rId18"/>
    <p:sldId id="518" r:id="rId19"/>
    <p:sldId id="792" r:id="rId20"/>
    <p:sldId id="793" r:id="rId21"/>
    <p:sldId id="794" r:id="rId22"/>
    <p:sldId id="795" r:id="rId23"/>
    <p:sldId id="796" r:id="rId24"/>
    <p:sldId id="797" r:id="rId25"/>
    <p:sldId id="708" r:id="rId26"/>
    <p:sldId id="400" r:id="rId27"/>
    <p:sldId id="398" r:id="rId28"/>
    <p:sldId id="401" r:id="rId29"/>
    <p:sldId id="497" r:id="rId30"/>
    <p:sldId id="431" r:id="rId31"/>
    <p:sldId id="262" r:id="rId32"/>
  </p:sldIdLst>
  <p:sldSz cx="12195175" cy="6859588"/>
  <p:notesSz cx="6724650" cy="9874250"/>
  <p:defaultTextStyle>
    <a:defPPr>
      <a:defRPr lang="de-DE"/>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59">
          <p15:clr>
            <a:srgbClr val="A4A3A4"/>
          </p15:clr>
        </p15:guide>
        <p15:guide id="4" pos="7285">
          <p15:clr>
            <a:srgbClr val="A4A3A4"/>
          </p15:clr>
        </p15:guide>
        <p15:guide id="5" pos="383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s" initials="P" lastIdx="1" clrIdx="0">
    <p:extLst>
      <p:ext uri="{19B8F6BF-5375-455C-9EA6-DF929625EA0E}">
        <p15:presenceInfo xmlns:p15="http://schemas.microsoft.com/office/powerpoint/2012/main" userId="Phili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3"/>
    <a:srgbClr val="FD755E"/>
    <a:srgbClr val="3B4DF4"/>
    <a:srgbClr val="71AD86"/>
    <a:srgbClr val="FF3B3B"/>
    <a:srgbClr val="42414A"/>
    <a:srgbClr val="7D0063"/>
    <a:srgbClr val="FFFFFF"/>
    <a:srgbClr val="A873A9"/>
    <a:srgbClr val="631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8" autoAdjust="0"/>
    <p:restoredTop sz="92000" autoAdjust="0"/>
  </p:normalViewPr>
  <p:slideViewPr>
    <p:cSldViewPr snapToGrid="0">
      <p:cViewPr varScale="1">
        <p:scale>
          <a:sx n="83" d="100"/>
          <a:sy n="83" d="100"/>
        </p:scale>
        <p:origin x="792" y="84"/>
      </p:cViewPr>
      <p:guideLst>
        <p:guide orient="horz" pos="2160"/>
        <p:guide pos="2880"/>
        <p:guide orient="horz" pos="2159"/>
        <p:guide pos="7285"/>
        <p:guide pos="3833"/>
      </p:guideLst>
    </p:cSldViewPr>
  </p:slideViewPr>
  <p:outlineViewPr>
    <p:cViewPr>
      <p:scale>
        <a:sx n="33" d="100"/>
        <a:sy n="33" d="100"/>
      </p:scale>
      <p:origin x="0" y="-6834"/>
    </p:cViewPr>
  </p:outlineViewPr>
  <p:notesTextViewPr>
    <p:cViewPr>
      <p:scale>
        <a:sx n="1" d="1"/>
        <a:sy n="1" d="1"/>
      </p:scale>
      <p:origin x="0" y="0"/>
    </p:cViewPr>
  </p:notesTextViewPr>
  <p:sorterViewPr>
    <p:cViewPr>
      <p:scale>
        <a:sx n="100" d="100"/>
        <a:sy n="100" d="100"/>
      </p:scale>
      <p:origin x="0" y="-4464"/>
    </p:cViewPr>
  </p:sorterViewPr>
  <p:notesViewPr>
    <p:cSldViewPr snapToGrid="0">
      <p:cViewPr>
        <p:scale>
          <a:sx n="82" d="100"/>
          <a:sy n="82" d="100"/>
        </p:scale>
        <p:origin x="2292" y="-6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5428"/>
          </a:xfrm>
          <a:prstGeom prst="rect">
            <a:avLst/>
          </a:prstGeom>
        </p:spPr>
        <p:txBody>
          <a:bodyPr vert="horz" lIns="91778" tIns="45889" rIns="91778" bIns="45889" rtlCol="0"/>
          <a:lstStyle>
            <a:lvl1pPr algn="l">
              <a:defRPr sz="1200"/>
            </a:lvl1pPr>
          </a:lstStyle>
          <a:p>
            <a:endParaRPr lang="en-US"/>
          </a:p>
        </p:txBody>
      </p:sp>
      <p:sp>
        <p:nvSpPr>
          <p:cNvPr id="3" name="Date Placeholder 2"/>
          <p:cNvSpPr>
            <a:spLocks noGrp="1"/>
          </p:cNvSpPr>
          <p:nvPr>
            <p:ph type="dt" sz="quarter" idx="1"/>
          </p:nvPr>
        </p:nvSpPr>
        <p:spPr>
          <a:xfrm>
            <a:off x="3809079" y="0"/>
            <a:ext cx="2914015" cy="495428"/>
          </a:xfrm>
          <a:prstGeom prst="rect">
            <a:avLst/>
          </a:prstGeom>
        </p:spPr>
        <p:txBody>
          <a:bodyPr vert="horz" lIns="91778" tIns="45889" rIns="91778" bIns="45889" rtlCol="0"/>
          <a:lstStyle>
            <a:lvl1pPr algn="r">
              <a:defRPr sz="1200"/>
            </a:lvl1pPr>
          </a:lstStyle>
          <a:p>
            <a:fld id="{A00B2698-12F8-4F01-A3EB-840DD96A6E75}" type="datetimeFigureOut">
              <a:rPr lang="en-US" smtClean="0"/>
              <a:t>6/29/2018</a:t>
            </a:fld>
            <a:endParaRPr lang="en-US"/>
          </a:p>
        </p:txBody>
      </p:sp>
      <p:sp>
        <p:nvSpPr>
          <p:cNvPr id="4" name="Footer Placeholder 3"/>
          <p:cNvSpPr>
            <a:spLocks noGrp="1"/>
          </p:cNvSpPr>
          <p:nvPr>
            <p:ph type="ftr" sz="quarter" idx="2"/>
          </p:nvPr>
        </p:nvSpPr>
        <p:spPr>
          <a:xfrm>
            <a:off x="0" y="9378824"/>
            <a:ext cx="2914015" cy="495427"/>
          </a:xfrm>
          <a:prstGeom prst="rect">
            <a:avLst/>
          </a:prstGeom>
        </p:spPr>
        <p:txBody>
          <a:bodyPr vert="horz" lIns="91778" tIns="45889" rIns="91778" bIns="45889" rtlCol="0" anchor="b"/>
          <a:lstStyle>
            <a:lvl1pPr algn="l">
              <a:defRPr sz="1200"/>
            </a:lvl1pPr>
          </a:lstStyle>
          <a:p>
            <a:endParaRPr lang="en-US"/>
          </a:p>
        </p:txBody>
      </p:sp>
      <p:sp>
        <p:nvSpPr>
          <p:cNvPr id="5" name="Slide Number Placeholder 4"/>
          <p:cNvSpPr>
            <a:spLocks noGrp="1"/>
          </p:cNvSpPr>
          <p:nvPr>
            <p:ph type="sldNum" sz="quarter" idx="3"/>
          </p:nvPr>
        </p:nvSpPr>
        <p:spPr>
          <a:xfrm>
            <a:off x="3809079" y="9378824"/>
            <a:ext cx="2914015" cy="495427"/>
          </a:xfrm>
          <a:prstGeom prst="rect">
            <a:avLst/>
          </a:prstGeom>
        </p:spPr>
        <p:txBody>
          <a:bodyPr vert="horz" lIns="91778" tIns="45889" rIns="91778" bIns="45889" rtlCol="0" anchor="b"/>
          <a:lstStyle>
            <a:lvl1pPr algn="r">
              <a:defRPr sz="1200"/>
            </a:lvl1pPr>
          </a:lstStyle>
          <a:p>
            <a:fld id="{0BB45918-ED9F-4731-8553-AE2D4644B62A}" type="slidenum">
              <a:rPr lang="en-US" smtClean="0"/>
              <a:t>‹#›</a:t>
            </a:fld>
            <a:endParaRPr lang="en-US"/>
          </a:p>
        </p:txBody>
      </p:sp>
    </p:spTree>
    <p:extLst>
      <p:ext uri="{BB962C8B-B14F-4D97-AF65-F5344CB8AC3E}">
        <p14:creationId xmlns:p14="http://schemas.microsoft.com/office/powerpoint/2010/main" val="1703820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5428"/>
          </a:xfrm>
          <a:prstGeom prst="rect">
            <a:avLst/>
          </a:prstGeom>
        </p:spPr>
        <p:txBody>
          <a:bodyPr vert="horz" lIns="91778" tIns="45889" rIns="91778" bIns="45889" rtlCol="0"/>
          <a:lstStyle>
            <a:lvl1pPr algn="l">
              <a:defRPr sz="1200"/>
            </a:lvl1pPr>
          </a:lstStyle>
          <a:p>
            <a:endParaRPr lang="nl-NL"/>
          </a:p>
        </p:txBody>
      </p:sp>
      <p:sp>
        <p:nvSpPr>
          <p:cNvPr id="3" name="Date Placeholder 2"/>
          <p:cNvSpPr>
            <a:spLocks noGrp="1"/>
          </p:cNvSpPr>
          <p:nvPr>
            <p:ph type="dt" idx="1"/>
          </p:nvPr>
        </p:nvSpPr>
        <p:spPr>
          <a:xfrm>
            <a:off x="3809079" y="0"/>
            <a:ext cx="2914015" cy="495428"/>
          </a:xfrm>
          <a:prstGeom prst="rect">
            <a:avLst/>
          </a:prstGeom>
        </p:spPr>
        <p:txBody>
          <a:bodyPr vert="horz" lIns="91778" tIns="45889" rIns="91778" bIns="45889" rtlCol="0"/>
          <a:lstStyle>
            <a:lvl1pPr algn="r">
              <a:defRPr sz="1200"/>
            </a:lvl1pPr>
          </a:lstStyle>
          <a:p>
            <a:fld id="{BF4D4A32-1BED-45DF-AB04-C910DCB1BB3D}" type="datetimeFigureOut">
              <a:rPr lang="nl-NL" smtClean="0"/>
              <a:t>29-6-2018</a:t>
            </a:fld>
            <a:endParaRPr lang="nl-NL"/>
          </a:p>
        </p:txBody>
      </p:sp>
      <p:sp>
        <p:nvSpPr>
          <p:cNvPr id="4" name="Slide Image Placeholder 3"/>
          <p:cNvSpPr>
            <a:spLocks noGrp="1" noRot="1" noChangeAspect="1"/>
          </p:cNvSpPr>
          <p:nvPr>
            <p:ph type="sldImg" idx="2"/>
          </p:nvPr>
        </p:nvSpPr>
        <p:spPr>
          <a:xfrm>
            <a:off x="400050" y="1235075"/>
            <a:ext cx="5924550" cy="3332163"/>
          </a:xfrm>
          <a:prstGeom prst="rect">
            <a:avLst/>
          </a:prstGeom>
          <a:noFill/>
          <a:ln w="12700">
            <a:solidFill>
              <a:prstClr val="black"/>
            </a:solidFill>
          </a:ln>
        </p:spPr>
        <p:txBody>
          <a:bodyPr vert="horz" lIns="91778" tIns="45889" rIns="91778" bIns="45889" rtlCol="0" anchor="ctr"/>
          <a:lstStyle/>
          <a:p>
            <a:endParaRPr lang="nl-NL"/>
          </a:p>
        </p:txBody>
      </p:sp>
      <p:sp>
        <p:nvSpPr>
          <p:cNvPr id="5" name="Notes Placeholder 4"/>
          <p:cNvSpPr>
            <a:spLocks noGrp="1"/>
          </p:cNvSpPr>
          <p:nvPr>
            <p:ph type="body" sz="quarter" idx="3"/>
          </p:nvPr>
        </p:nvSpPr>
        <p:spPr>
          <a:xfrm>
            <a:off x="672465" y="4751983"/>
            <a:ext cx="5379720" cy="3887986"/>
          </a:xfrm>
          <a:prstGeom prst="rect">
            <a:avLst/>
          </a:prstGeom>
        </p:spPr>
        <p:txBody>
          <a:bodyPr vert="horz" lIns="91778" tIns="45889" rIns="91778" bIns="458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378824"/>
            <a:ext cx="2914015" cy="495427"/>
          </a:xfrm>
          <a:prstGeom prst="rect">
            <a:avLst/>
          </a:prstGeom>
        </p:spPr>
        <p:txBody>
          <a:bodyPr vert="horz" lIns="91778" tIns="45889" rIns="91778" bIns="45889" rtlCol="0" anchor="b"/>
          <a:lstStyle>
            <a:lvl1pPr algn="l">
              <a:defRPr sz="1200"/>
            </a:lvl1pPr>
          </a:lstStyle>
          <a:p>
            <a:endParaRPr lang="nl-NL"/>
          </a:p>
        </p:txBody>
      </p:sp>
      <p:sp>
        <p:nvSpPr>
          <p:cNvPr id="7" name="Slide Number Placeholder 6"/>
          <p:cNvSpPr>
            <a:spLocks noGrp="1"/>
          </p:cNvSpPr>
          <p:nvPr>
            <p:ph type="sldNum" sz="quarter" idx="5"/>
          </p:nvPr>
        </p:nvSpPr>
        <p:spPr>
          <a:xfrm>
            <a:off x="3809079" y="9378824"/>
            <a:ext cx="2914015" cy="495427"/>
          </a:xfrm>
          <a:prstGeom prst="rect">
            <a:avLst/>
          </a:prstGeom>
        </p:spPr>
        <p:txBody>
          <a:bodyPr vert="horz" lIns="91778" tIns="45889" rIns="91778" bIns="45889" rtlCol="0" anchor="b"/>
          <a:lstStyle>
            <a:lvl1pPr algn="r">
              <a:defRPr sz="1200"/>
            </a:lvl1pPr>
          </a:lstStyle>
          <a:p>
            <a:fld id="{8258DA28-2FB1-43D2-9500-7D5ED54F0367}" type="slidenum">
              <a:rPr lang="nl-NL" smtClean="0"/>
              <a:t>‹#›</a:t>
            </a:fld>
            <a:endParaRPr lang="nl-NL"/>
          </a:p>
        </p:txBody>
      </p:sp>
    </p:spTree>
    <p:extLst>
      <p:ext uri="{BB962C8B-B14F-4D97-AF65-F5344CB8AC3E}">
        <p14:creationId xmlns:p14="http://schemas.microsoft.com/office/powerpoint/2010/main" val="45836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Through the lighting around us</a:t>
            </a:r>
          </a:p>
          <a:p>
            <a:endParaRPr lang="en-US" b="1" dirty="0"/>
          </a:p>
          <a:p>
            <a:pPr marL="172084" indent="-172084">
              <a:buFont typeface="Arial" panose="020B0604020202020204" pitchFamily="34" charset="0"/>
              <a:buChar char="•"/>
            </a:pPr>
            <a:r>
              <a:rPr lang="en-US" b="1" dirty="0"/>
              <a:t>70 billion light points</a:t>
            </a:r>
            <a:r>
              <a:rPr lang="en-US" dirty="0"/>
              <a:t> by 2030  </a:t>
            </a:r>
          </a:p>
          <a:p>
            <a:pPr marL="172084" indent="-172084">
              <a:buFont typeface="Arial" panose="020B0604020202020204" pitchFamily="34" charset="0"/>
              <a:buChar char="•"/>
            </a:pPr>
            <a:r>
              <a:rPr lang="en-US" b="1" dirty="0"/>
              <a:t>Sensor nodes in city-wide networks </a:t>
            </a:r>
            <a:r>
              <a:rPr lang="en-US" dirty="0"/>
              <a:t>- improving quality of networks and systems </a:t>
            </a:r>
          </a:p>
          <a:p>
            <a:pPr marL="172084" indent="-172084">
              <a:buFont typeface="Arial" panose="020B0604020202020204" pitchFamily="34" charset="0"/>
              <a:buChar char="•"/>
            </a:pPr>
            <a:r>
              <a:rPr lang="en-US" b="1" dirty="0"/>
              <a:t>Can acquire data across city</a:t>
            </a:r>
          </a:p>
          <a:p>
            <a:endParaRPr lang="en-US" dirty="0"/>
          </a:p>
          <a:p>
            <a:r>
              <a:rPr lang="en-US" dirty="0"/>
              <a:t>Provide </a:t>
            </a:r>
            <a:r>
              <a:rPr lang="en-US" b="1" dirty="0"/>
              <a:t>useful information..</a:t>
            </a:r>
          </a:p>
          <a:p>
            <a:r>
              <a:rPr lang="en-US" b="1" dirty="0"/>
              <a:t>Also</a:t>
            </a:r>
            <a:r>
              <a:rPr lang="en-US" dirty="0"/>
              <a:t>, </a:t>
            </a:r>
            <a:r>
              <a:rPr lang="en-US" b="1" dirty="0"/>
              <a:t>enhance cities</a:t>
            </a:r>
            <a:r>
              <a:rPr lang="en-US" dirty="0"/>
              <a:t>: attracts </a:t>
            </a:r>
            <a:r>
              <a:rPr lang="en-US" b="1" dirty="0"/>
              <a:t>tourism</a:t>
            </a:r>
            <a:r>
              <a:rPr lang="en-US" dirty="0"/>
              <a:t> and </a:t>
            </a:r>
            <a:r>
              <a:rPr lang="en-US" b="1" dirty="0"/>
              <a:t>boost local economies </a:t>
            </a:r>
          </a:p>
          <a:p>
            <a:endParaRPr lang="en-US" dirty="0"/>
          </a:p>
          <a:p>
            <a:pPr defTabSz="917783">
              <a:defRPr/>
            </a:pPr>
            <a:r>
              <a:rPr lang="en-US" dirty="0"/>
              <a:t>Pic:  temporary sculpture on Bay Bridge took </a:t>
            </a:r>
            <a:r>
              <a:rPr lang="en-US" b="1" dirty="0"/>
              <a:t>cues from environment (traffic, wind, and water) non repetitive patterns </a:t>
            </a:r>
            <a:r>
              <a:rPr lang="en-US" dirty="0"/>
              <a:t>turning the bridge into a giant sculpture.  </a:t>
            </a:r>
          </a:p>
        </p:txBody>
      </p:sp>
      <p:sp>
        <p:nvSpPr>
          <p:cNvPr id="4" name="Slide Number Placeholder 3"/>
          <p:cNvSpPr>
            <a:spLocks noGrp="1"/>
          </p:cNvSpPr>
          <p:nvPr>
            <p:ph type="sldNum" sz="quarter" idx="10"/>
          </p:nvPr>
        </p:nvSpPr>
        <p:spPr/>
        <p:txBody>
          <a:bodyPr/>
          <a:lstStyle/>
          <a:p>
            <a:fld id="{C833979D-C287-CF45-AA9C-A951DB350F6B}" type="slidenum">
              <a:rPr lang="en-US" smtClean="0"/>
              <a:t>4</a:t>
            </a:fld>
            <a:endParaRPr lang="en-US" dirty="0"/>
          </a:p>
        </p:txBody>
      </p:sp>
    </p:spTree>
    <p:extLst>
      <p:ext uri="{BB962C8B-B14F-4D97-AF65-F5344CB8AC3E}">
        <p14:creationId xmlns:p14="http://schemas.microsoft.com/office/powerpoint/2010/main" val="1974041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258DA28-2FB1-43D2-9500-7D5ED54F0367}" type="slidenum">
              <a:rPr lang="nl-NL" smtClean="0"/>
              <a:t>19</a:t>
            </a:fld>
            <a:endParaRPr lang="nl-NL"/>
          </a:p>
        </p:txBody>
      </p:sp>
    </p:spTree>
    <p:extLst>
      <p:ext uri="{BB962C8B-B14F-4D97-AF65-F5344CB8AC3E}">
        <p14:creationId xmlns:p14="http://schemas.microsoft.com/office/powerpoint/2010/main" val="330057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258DA28-2FB1-43D2-9500-7D5ED54F0367}" type="slidenum">
              <a:rPr lang="nl-NL" smtClean="0"/>
              <a:t>20</a:t>
            </a:fld>
            <a:endParaRPr lang="nl-NL"/>
          </a:p>
        </p:txBody>
      </p:sp>
    </p:spTree>
    <p:extLst>
      <p:ext uri="{BB962C8B-B14F-4D97-AF65-F5344CB8AC3E}">
        <p14:creationId xmlns:p14="http://schemas.microsoft.com/office/powerpoint/2010/main" val="3046073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33979D-C287-CF45-AA9C-A951DB350F6B}" type="slidenum">
              <a:rPr lang="en-US" smtClean="0"/>
              <a:t>21</a:t>
            </a:fld>
            <a:endParaRPr lang="en-US"/>
          </a:p>
        </p:txBody>
      </p:sp>
    </p:spTree>
    <p:extLst>
      <p:ext uri="{BB962C8B-B14F-4D97-AF65-F5344CB8AC3E}">
        <p14:creationId xmlns:p14="http://schemas.microsoft.com/office/powerpoint/2010/main" val="414434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83">
              <a:defRPr/>
            </a:pPr>
            <a:r>
              <a:rPr lang="en-US" b="1" dirty="0"/>
              <a:t>We understand city lighting: </a:t>
            </a:r>
          </a:p>
          <a:p>
            <a:pPr marL="172084" indent="-172084" defTabSz="917783">
              <a:buFont typeface="Arial" panose="020B0604020202020204" pitchFamily="34" charset="0"/>
              <a:buChar char="•"/>
              <a:defRPr/>
            </a:pPr>
            <a:endParaRPr lang="en-US" b="1" dirty="0"/>
          </a:p>
          <a:p>
            <a:pPr marL="172084" indent="-172084" defTabSz="917783">
              <a:buFont typeface="Arial" panose="020B0604020202020204" pitchFamily="34" charset="0"/>
              <a:buChar char="•"/>
              <a:defRPr/>
            </a:pPr>
            <a:r>
              <a:rPr lang="en-US" dirty="0"/>
              <a:t>Its role in</a:t>
            </a:r>
            <a:r>
              <a:rPr lang="en-US" b="1" dirty="0"/>
              <a:t> Citizen Safety</a:t>
            </a:r>
            <a:br>
              <a:rPr lang="en-US" b="1" dirty="0"/>
            </a:br>
            <a:endParaRPr lang="en-US" b="1" dirty="0"/>
          </a:p>
          <a:p>
            <a:pPr marL="172084" indent="-172084" defTabSz="917783">
              <a:buFont typeface="Arial" panose="020B0604020202020204" pitchFamily="34" charset="0"/>
              <a:buChar char="•"/>
              <a:defRPr/>
            </a:pPr>
            <a:r>
              <a:rPr lang="en-US" dirty="0"/>
              <a:t>And how to make it </a:t>
            </a:r>
            <a:r>
              <a:rPr lang="en-US" b="1" dirty="0"/>
              <a:t>ambient, dynamic, responsive</a:t>
            </a:r>
            <a:r>
              <a:rPr lang="en-US" dirty="0"/>
              <a:t>, and </a:t>
            </a:r>
            <a:r>
              <a:rPr lang="en-US" b="1" dirty="0"/>
              <a:t>interactive</a:t>
            </a:r>
            <a:r>
              <a:rPr lang="en-US" dirty="0"/>
              <a:t>.</a:t>
            </a:r>
            <a:br>
              <a:rPr lang="en-US" dirty="0"/>
            </a:br>
            <a:endParaRPr lang="en-US" dirty="0"/>
          </a:p>
          <a:p>
            <a:pPr marL="172084" indent="-172084">
              <a:buFont typeface="Arial" panose="020B0604020202020204" pitchFamily="34" charset="0"/>
              <a:buChar char="•"/>
            </a:pPr>
            <a:r>
              <a:rPr lang="en-US" dirty="0"/>
              <a:t>And</a:t>
            </a:r>
            <a:r>
              <a:rPr lang="en-US" b="1" dirty="0"/>
              <a:t> link it to connected backbones </a:t>
            </a:r>
            <a:r>
              <a:rPr lang="en-US" dirty="0"/>
              <a:t>to benefit citizens and city managers</a:t>
            </a:r>
            <a:endParaRPr lang="en-US" i="0" dirty="0"/>
          </a:p>
        </p:txBody>
      </p:sp>
      <p:sp>
        <p:nvSpPr>
          <p:cNvPr id="4" name="Slide Number Placeholder 3"/>
          <p:cNvSpPr>
            <a:spLocks noGrp="1"/>
          </p:cNvSpPr>
          <p:nvPr>
            <p:ph type="sldNum" sz="quarter" idx="10"/>
          </p:nvPr>
        </p:nvSpPr>
        <p:spPr/>
        <p:txBody>
          <a:bodyPr/>
          <a:lstStyle/>
          <a:p>
            <a:fld id="{C833979D-C287-CF45-AA9C-A951DB350F6B}" type="slidenum">
              <a:rPr lang="en-US" smtClean="0"/>
              <a:t>22</a:t>
            </a:fld>
            <a:endParaRPr lang="en-US" dirty="0"/>
          </a:p>
        </p:txBody>
      </p:sp>
    </p:spTree>
    <p:extLst>
      <p:ext uri="{BB962C8B-B14F-4D97-AF65-F5344CB8AC3E}">
        <p14:creationId xmlns:p14="http://schemas.microsoft.com/office/powerpoint/2010/main" val="230495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At forefront of connecting street lighting</a:t>
            </a:r>
            <a:r>
              <a:rPr lang="en-US" sz="1400" dirty="0"/>
              <a:t>…</a:t>
            </a:r>
          </a:p>
          <a:p>
            <a:endParaRPr lang="en-US" sz="1400" dirty="0"/>
          </a:p>
          <a:p>
            <a:r>
              <a:rPr lang="en-US" sz="1400" b="1" dirty="0"/>
              <a:t>LA… </a:t>
            </a:r>
            <a:r>
              <a:rPr lang="en-US" sz="1400" dirty="0"/>
              <a:t>huge</a:t>
            </a:r>
            <a:r>
              <a:rPr lang="en-US" sz="1400" b="1" dirty="0"/>
              <a:t> retrofit project 110,00 third-party street lights </a:t>
            </a:r>
            <a:r>
              <a:rPr lang="en-US" sz="1400" dirty="0"/>
              <a:t>made smart… </a:t>
            </a:r>
            <a:r>
              <a:rPr lang="en-US" sz="1400" b="1" dirty="0"/>
              <a:t>Philips </a:t>
            </a:r>
            <a:r>
              <a:rPr lang="en-US" sz="1400" b="1" dirty="0" err="1"/>
              <a:t>CityTouch</a:t>
            </a:r>
            <a:r>
              <a:rPr lang="en-US" sz="1400" b="1" dirty="0"/>
              <a:t> wireless connector node… </a:t>
            </a:r>
          </a:p>
          <a:p>
            <a:endParaRPr lang="en-US" sz="1400" b="1" dirty="0"/>
          </a:p>
          <a:p>
            <a:pPr marL="172074" indent="-172074">
              <a:buFont typeface="Arial" panose="020B0604020202020204" pitchFamily="34" charset="0"/>
              <a:buChar char="•"/>
            </a:pPr>
            <a:r>
              <a:rPr lang="en-US" sz="1400" b="1" dirty="0"/>
              <a:t>Energy savings</a:t>
            </a:r>
            <a:endParaRPr lang="en-US" sz="1400" dirty="0"/>
          </a:p>
          <a:p>
            <a:pPr marL="172074" indent="-172074">
              <a:buFont typeface="Arial" panose="020B0604020202020204" pitchFamily="34" charset="0"/>
              <a:buChar char="•"/>
            </a:pPr>
            <a:r>
              <a:rPr lang="en-US" sz="1400" b="1" dirty="0"/>
              <a:t>Reduce maintenance costs</a:t>
            </a:r>
          </a:p>
          <a:p>
            <a:pPr marL="172074" indent="-172074">
              <a:buFont typeface="Arial" panose="020B0604020202020204" pitchFamily="34" charset="0"/>
              <a:buChar char="•"/>
            </a:pPr>
            <a:r>
              <a:rPr lang="en-US" sz="1400" b="1" dirty="0"/>
              <a:t>Public safety  </a:t>
            </a:r>
          </a:p>
          <a:p>
            <a:pPr marL="172074" indent="-172074">
              <a:buFont typeface="Arial" panose="020B0604020202020204" pitchFamily="34" charset="0"/>
              <a:buChar char="•"/>
            </a:pPr>
            <a:r>
              <a:rPr lang="en-US" sz="1400" dirty="0"/>
              <a:t>Director of LA Street Lighting Bureau: </a:t>
            </a:r>
            <a:r>
              <a:rPr lang="en-US" sz="1400" b="1" dirty="0"/>
              <a:t>“</a:t>
            </a:r>
            <a:r>
              <a:rPr lang="en-US" sz="1400" b="1" u="sng" dirty="0"/>
              <a:t>priceless</a:t>
            </a:r>
            <a:r>
              <a:rPr lang="en-US" sz="1400" b="1" dirty="0"/>
              <a:t> because if we can save one life by finding and fixing a light that has gone out. </a:t>
            </a:r>
            <a:r>
              <a:rPr lang="en-US" sz="1400" dirty="0"/>
              <a:t>We’ve done our </a:t>
            </a:r>
            <a:r>
              <a:rPr lang="en-US" sz="1400" b="1" dirty="0"/>
              <a:t>jobs.”</a:t>
            </a:r>
          </a:p>
        </p:txBody>
      </p:sp>
      <p:sp>
        <p:nvSpPr>
          <p:cNvPr id="4" name="Slide Number Placeholder 3"/>
          <p:cNvSpPr>
            <a:spLocks noGrp="1"/>
          </p:cNvSpPr>
          <p:nvPr>
            <p:ph type="sldNum" sz="quarter" idx="10"/>
          </p:nvPr>
        </p:nvSpPr>
        <p:spPr/>
        <p:txBody>
          <a:bodyPr/>
          <a:lstStyle/>
          <a:p>
            <a:fld id="{9E3725FA-C6D4-4D2F-834B-236FE935B47B}" type="slidenum">
              <a:rPr lang="en-US" smtClean="0"/>
              <a:t>23</a:t>
            </a:fld>
            <a:endParaRPr lang="en-US" dirty="0"/>
          </a:p>
        </p:txBody>
      </p:sp>
    </p:spTree>
    <p:extLst>
      <p:ext uri="{BB962C8B-B14F-4D97-AF65-F5344CB8AC3E}">
        <p14:creationId xmlns:p14="http://schemas.microsoft.com/office/powerpoint/2010/main" val="79977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p>
          <a:p>
            <a:pPr marL="286807" indent="-286807">
              <a:buFont typeface="Arial" panose="020B0604020202020204" pitchFamily="34" charset="0"/>
              <a:buChar char="•"/>
            </a:pPr>
            <a:r>
              <a:rPr lang="en-US" sz="2000" b="1" dirty="0"/>
              <a:t>New applications and services</a:t>
            </a:r>
            <a:endParaRPr lang="en-US" sz="2000" dirty="0"/>
          </a:p>
          <a:p>
            <a:pPr marL="286807" indent="-286807">
              <a:buFont typeface="Arial" panose="020B0604020202020204" pitchFamily="34" charset="0"/>
              <a:buChar char="•"/>
            </a:pPr>
            <a:r>
              <a:rPr lang="en-US" b="1" dirty="0"/>
              <a:t>Buenos Aires… SAP Hana…  real time information </a:t>
            </a:r>
            <a:r>
              <a:rPr lang="en-US" dirty="0"/>
              <a:t>from</a:t>
            </a:r>
            <a:r>
              <a:rPr lang="en-US" b="1" dirty="0"/>
              <a:t> 91,000 street </a:t>
            </a:r>
            <a:r>
              <a:rPr lang="en-US" dirty="0"/>
              <a:t>in </a:t>
            </a:r>
            <a:r>
              <a:rPr lang="en-US" b="1" dirty="0"/>
              <a:t>single city dashboard</a:t>
            </a:r>
          </a:p>
          <a:p>
            <a:pPr marL="286807" indent="-286807">
              <a:buFont typeface="Arial" panose="020B0604020202020204" pitchFamily="34" charset="0"/>
              <a:buChar char="•"/>
            </a:pPr>
            <a:r>
              <a:rPr lang="en-US" b="1" dirty="0"/>
              <a:t>360 degree view:</a:t>
            </a:r>
            <a:r>
              <a:rPr lang="en-US" dirty="0"/>
              <a:t>  </a:t>
            </a:r>
            <a:r>
              <a:rPr lang="en-US" b="1" dirty="0"/>
              <a:t>Better planning,</a:t>
            </a:r>
            <a:r>
              <a:rPr lang="en-US" dirty="0"/>
              <a:t> </a:t>
            </a:r>
            <a:r>
              <a:rPr lang="en-US" b="1" dirty="0"/>
              <a:t>cost management. City</a:t>
            </a:r>
            <a:r>
              <a:rPr lang="en-US" dirty="0"/>
              <a:t> </a:t>
            </a:r>
            <a:r>
              <a:rPr lang="en-US" b="1" dirty="0"/>
              <a:t>safer</a:t>
            </a:r>
          </a:p>
          <a:p>
            <a:pPr marL="286807" indent="-286807">
              <a:buFont typeface="Arial" panose="020B0604020202020204" pitchFamily="34" charset="0"/>
              <a:buChar char="•"/>
            </a:pPr>
            <a:r>
              <a:rPr lang="en-US" dirty="0"/>
              <a:t>This is </a:t>
            </a:r>
            <a:r>
              <a:rPr lang="en-US" b="1" dirty="0"/>
              <a:t>what we do already today - cities can embark on it NOW</a:t>
            </a:r>
          </a:p>
          <a:p>
            <a:pPr marL="286807" indent="-286807">
              <a:buFont typeface="Arial" panose="020B0604020202020204" pitchFamily="34" charset="0"/>
              <a:buChar char="•"/>
            </a:pPr>
            <a:r>
              <a:rPr lang="en-US" b="1" dirty="0"/>
              <a:t>By installing connected lighting infrastructure, you enable a smart city that can handle the challenges of 2030 and beyond</a:t>
            </a:r>
          </a:p>
          <a:p>
            <a:pPr marL="286807" indent="-286807">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C833979D-C287-CF45-AA9C-A951DB350F6B}" type="slidenum">
              <a:rPr lang="en-US" smtClean="0"/>
              <a:t>24</a:t>
            </a:fld>
            <a:endParaRPr lang="en-US" dirty="0"/>
          </a:p>
        </p:txBody>
      </p:sp>
    </p:spTree>
    <p:extLst>
      <p:ext uri="{BB962C8B-B14F-4D97-AF65-F5344CB8AC3E}">
        <p14:creationId xmlns:p14="http://schemas.microsoft.com/office/powerpoint/2010/main" val="941715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800600"/>
          </a:xfrm>
        </p:spPr>
        <p:txBody>
          <a:bodyPr/>
          <a:lstStyle/>
          <a:p>
            <a:r>
              <a:rPr lang="en-US" sz="1100" i="1"/>
              <a:t>-Pursuing an open approach heightens the importance of data protection and security. </a:t>
            </a:r>
            <a:endParaRPr lang="en-US" sz="1100"/>
          </a:p>
          <a:p>
            <a:r>
              <a:rPr lang="en-US" sz="1100" i="1"/>
              <a:t> </a:t>
            </a:r>
            <a:endParaRPr lang="en-US" sz="1100"/>
          </a:p>
          <a:p>
            <a:r>
              <a:rPr lang="en-US" sz="1100" i="1"/>
              <a:t>-Once you start linking the major systems of your Smart City together, security is of the utmost importance – and it is essential that the “links” between all of the systems be secure. </a:t>
            </a:r>
            <a:endParaRPr lang="en-US" sz="1100"/>
          </a:p>
          <a:p>
            <a:r>
              <a:rPr lang="en-US" sz="1100" i="1"/>
              <a:t> </a:t>
            </a:r>
            <a:endParaRPr lang="en-US" sz="1100"/>
          </a:p>
          <a:p>
            <a:r>
              <a:rPr lang="en-US" sz="1100" i="1"/>
              <a:t>-Our white paper “The Smart City is Open” that Philips partnered with Machina Research to produce, talks about the main security requirements of an open system in detail. I won’t go into all of the details but security requirements of an open system can be summarized as follows:</a:t>
            </a:r>
          </a:p>
          <a:p>
            <a:endParaRPr lang="en-US" sz="1100"/>
          </a:p>
          <a:p>
            <a:pPr marL="171450" lvl="0" indent="-171450">
              <a:buFont typeface="Arial" panose="020B0604020202020204" pitchFamily="34" charset="0"/>
              <a:buChar char="•"/>
            </a:pPr>
            <a:r>
              <a:rPr lang="en-US" sz="1100" i="1"/>
              <a:t>Dedicated user roles, so that users are assigned different levels of access</a:t>
            </a:r>
            <a:r>
              <a:rPr lang="en-US" sz="1100"/>
              <a:t> </a:t>
            </a:r>
            <a:r>
              <a:rPr lang="en-US" sz="1100" i="1"/>
              <a:t>depending on authorization.</a:t>
            </a:r>
            <a:endParaRPr lang="en-US" sz="1100"/>
          </a:p>
          <a:p>
            <a:pPr marL="171450" lvl="0" indent="-171450">
              <a:buFont typeface="Arial" panose="020B0604020202020204" pitchFamily="34" charset="0"/>
              <a:buChar char="•"/>
            </a:pPr>
            <a:r>
              <a:rPr lang="en-US" sz="1100" i="1"/>
              <a:t> Strong passwords and two-factor authentication, enforcing the use of strong passwords for login. </a:t>
            </a:r>
            <a:endParaRPr lang="en-US" sz="1100"/>
          </a:p>
          <a:p>
            <a:pPr marL="171450" lvl="0" indent="-171450">
              <a:buFont typeface="Arial" panose="020B0604020202020204" pitchFamily="34" charset="0"/>
              <a:buChar char="•"/>
            </a:pPr>
            <a:r>
              <a:rPr lang="en-US" sz="1100" i="1"/>
              <a:t> Forward secrecy, so that today’s data transmissions also stay confidential in the future. </a:t>
            </a:r>
            <a:endParaRPr lang="en-US" sz="1100"/>
          </a:p>
          <a:p>
            <a:pPr marL="171450" lvl="0" indent="-171450">
              <a:buFont typeface="Arial" panose="020B0604020202020204" pitchFamily="34" charset="0"/>
              <a:buChar char="•"/>
            </a:pPr>
            <a:r>
              <a:rPr lang="en-US" sz="1100" i="1"/>
              <a:t>Full encryption of all data throughout the system </a:t>
            </a:r>
            <a:endParaRPr lang="en-US" sz="1100"/>
          </a:p>
          <a:p>
            <a:pPr marL="171450" lvl="0" indent="-171450">
              <a:buFont typeface="Arial" panose="020B0604020202020204" pitchFamily="34" charset="0"/>
              <a:buChar char="•"/>
            </a:pPr>
            <a:r>
              <a:rPr lang="en-US" sz="1100" i="1"/>
              <a:t>Tamper-proofing, so that only authorized and registered devices can communicate with the system. </a:t>
            </a:r>
            <a:endParaRPr lang="en-US" sz="1100"/>
          </a:p>
          <a:p>
            <a:pPr marL="171450" lvl="0" indent="-171450">
              <a:buFont typeface="Arial" panose="020B0604020202020204" pitchFamily="34" charset="0"/>
              <a:buChar char="•"/>
            </a:pPr>
            <a:r>
              <a:rPr lang="en-US" sz="1100" i="1"/>
              <a:t>Input validation, on the basis of pre-defined data types, avoiding input of wrong data formats (for example, numbers, string fields, etc.). </a:t>
            </a:r>
            <a:endParaRPr lang="en-US" sz="1100"/>
          </a:p>
          <a:p>
            <a:pPr marL="171450" lvl="0" indent="-171450">
              <a:buFont typeface="Arial" panose="020B0604020202020204" pitchFamily="34" charset="0"/>
              <a:buChar char="•"/>
            </a:pPr>
            <a:r>
              <a:rPr lang="en-US" sz="1100" i="1"/>
              <a:t>Secure communications, so that there is proper authentication and integrity while making efficient use of data traffic. There should be strict firewall rules between the communication device and central server in place, and filters should include port, protocol, source IP and destination IP.</a:t>
            </a:r>
            <a:endParaRPr lang="en-US" sz="1100"/>
          </a:p>
          <a:p>
            <a:endParaRPr lang="en-US"/>
          </a:p>
        </p:txBody>
      </p:sp>
      <p:sp>
        <p:nvSpPr>
          <p:cNvPr id="4" name="Slide Number Placeholder 3"/>
          <p:cNvSpPr>
            <a:spLocks noGrp="1"/>
          </p:cNvSpPr>
          <p:nvPr>
            <p:ph type="sldNum" sz="quarter" idx="10"/>
          </p:nvPr>
        </p:nvSpPr>
        <p:spPr/>
        <p:txBody>
          <a:bodyPr/>
          <a:lstStyle/>
          <a:p>
            <a:fld id="{C833979D-C287-CF45-AA9C-A951DB350F6B}" type="slidenum">
              <a:rPr lang="en-US" smtClean="0"/>
              <a:t>25</a:t>
            </a:fld>
            <a:endParaRPr lang="en-US"/>
          </a:p>
        </p:txBody>
      </p:sp>
    </p:spTree>
    <p:extLst>
      <p:ext uri="{BB962C8B-B14F-4D97-AF65-F5344CB8AC3E}">
        <p14:creationId xmlns:p14="http://schemas.microsoft.com/office/powerpoint/2010/main" val="3304084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9775"/>
            <a:ext cx="6584950" cy="3703638"/>
          </a:xfrm>
        </p:spPr>
      </p:sp>
      <p:sp>
        <p:nvSpPr>
          <p:cNvPr id="3" name="Notes Placeholder 2"/>
          <p:cNvSpPr>
            <a:spLocks noGrp="1"/>
          </p:cNvSpPr>
          <p:nvPr>
            <p:ph type="body" idx="1"/>
          </p:nvPr>
        </p:nvSpPr>
        <p:spPr/>
        <p:txBody>
          <a:bodyPr/>
          <a:lstStyle/>
          <a:p>
            <a:r>
              <a:rPr lang="en-US" i="1"/>
              <a:t>-But that doesn’t mean that over time there isn’t an opportunity to expand and connect across different service layers or different service verticals. </a:t>
            </a:r>
            <a:endParaRPr lang="en-US"/>
          </a:p>
          <a:p>
            <a:r>
              <a:rPr lang="en-US" i="1"/>
              <a:t> </a:t>
            </a:r>
            <a:endParaRPr lang="en-US"/>
          </a:p>
          <a:p>
            <a:r>
              <a:rPr lang="en-US" i="1"/>
              <a:t>-So if you think about street lighting as a service here and think about situations where there might be reason for public safety factors to change light levels, there would be a reason to share information between these two analytical layers.</a:t>
            </a:r>
            <a:endParaRPr lang="en-US"/>
          </a:p>
          <a:p>
            <a:r>
              <a:rPr lang="en-US" i="1"/>
              <a:t> </a:t>
            </a:r>
            <a:endParaRPr lang="en-US"/>
          </a:p>
          <a:p>
            <a:r>
              <a:rPr lang="en-US" i="1"/>
              <a:t>-There may be situations when it’s important to share high level energy statistics with broader city dashboards that are trying to track overall city energy savings.</a:t>
            </a:r>
            <a:endParaRPr lang="en-US"/>
          </a:p>
          <a:p>
            <a:r>
              <a:rPr lang="en-US" i="1"/>
              <a:t> </a:t>
            </a:r>
            <a:endParaRPr lang="en-US"/>
          </a:p>
          <a:p>
            <a:r>
              <a:rPr lang="en-US" i="1"/>
              <a:t>-So there are many examples of how and where and on what level it is important to connect and be open.</a:t>
            </a:r>
          </a:p>
          <a:p>
            <a:endParaRPr lang="en-US"/>
          </a:p>
          <a:p>
            <a:r>
              <a:rPr lang="en-US" i="1"/>
              <a:t>-I think that this is a reflective of that evolutionary model of the smart city, where you actually are able to, over time, create something that is powerful and meaningful for your city.</a:t>
            </a:r>
            <a:endParaRPr lang="en-US"/>
          </a:p>
          <a:p>
            <a:endParaRPr lang="en-US"/>
          </a:p>
          <a:p>
            <a:endParaRPr lang="en-US"/>
          </a:p>
        </p:txBody>
      </p:sp>
      <p:sp>
        <p:nvSpPr>
          <p:cNvPr id="4" name="Slide Number Placeholder 3"/>
          <p:cNvSpPr>
            <a:spLocks noGrp="1"/>
          </p:cNvSpPr>
          <p:nvPr>
            <p:ph type="sldNum" sz="quarter" idx="10"/>
          </p:nvPr>
        </p:nvSpPr>
        <p:spPr/>
        <p:txBody>
          <a:bodyPr/>
          <a:lstStyle/>
          <a:p>
            <a:pPr defTabSz="458836">
              <a:defRPr/>
            </a:pPr>
            <a:fld id="{C833979D-C287-CF45-AA9C-A951DB350F6B}" type="slidenum">
              <a:rPr lang="en-US">
                <a:solidFill>
                  <a:prstClr val="black"/>
                </a:solidFill>
                <a:latin typeface="Calibri"/>
              </a:rPr>
              <a:pPr defTabSz="458836">
                <a:defRPr/>
              </a:pPr>
              <a:t>26</a:t>
            </a:fld>
            <a:endParaRPr lang="en-US">
              <a:solidFill>
                <a:prstClr val="black"/>
              </a:solidFill>
              <a:latin typeface="Calibri"/>
            </a:endParaRPr>
          </a:p>
        </p:txBody>
      </p:sp>
    </p:spTree>
    <p:extLst>
      <p:ext uri="{BB962C8B-B14F-4D97-AF65-F5344CB8AC3E}">
        <p14:creationId xmlns:p14="http://schemas.microsoft.com/office/powerpoint/2010/main" val="315332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9775"/>
            <a:ext cx="6584950" cy="3703638"/>
          </a:xfrm>
        </p:spPr>
      </p:sp>
      <p:sp>
        <p:nvSpPr>
          <p:cNvPr id="3" name="Notes Placeholder 2"/>
          <p:cNvSpPr>
            <a:spLocks noGrp="1"/>
          </p:cNvSpPr>
          <p:nvPr>
            <p:ph type="body" idx="1"/>
          </p:nvPr>
        </p:nvSpPr>
        <p:spPr/>
        <p:txBody>
          <a:bodyPr/>
          <a:lstStyle/>
          <a:p>
            <a:r>
              <a:rPr lang="en-US"/>
              <a:t>-</a:t>
            </a:r>
            <a:r>
              <a:rPr lang="en-US" i="1"/>
              <a:t>And you know, we’re really now reaching a breaking point that we think is significant as different local, and regional governments are understanding that taking advantage of connected operations is going to be essential for them to make the most of their infrastructure investments over the coming years. </a:t>
            </a:r>
            <a:endParaRPr lang="en-US"/>
          </a:p>
          <a:p>
            <a:r>
              <a:rPr lang="en-US" i="1"/>
              <a:t> </a:t>
            </a:r>
            <a:endParaRPr lang="en-US"/>
          </a:p>
          <a:p>
            <a:pPr marL="172084" indent="-172084">
              <a:buFont typeface="Arial" panose="020B0604020202020204" pitchFamily="34" charset="0"/>
              <a:buChar char="•"/>
            </a:pPr>
            <a:r>
              <a:rPr lang="en-US" i="1"/>
              <a:t>In order to really get all of the efficiencies, </a:t>
            </a:r>
            <a:endParaRPr lang="en-US"/>
          </a:p>
          <a:p>
            <a:pPr marL="172084" indent="-172084">
              <a:buFont typeface="Arial" panose="020B0604020202020204" pitchFamily="34" charset="0"/>
              <a:buChar char="•"/>
            </a:pPr>
            <a:r>
              <a:rPr lang="en-US" i="1"/>
              <a:t>In order to link with their operational team, </a:t>
            </a:r>
            <a:endParaRPr lang="en-US"/>
          </a:p>
          <a:p>
            <a:pPr marL="172084" indent="-172084">
              <a:buFont typeface="Arial" panose="020B0604020202020204" pitchFamily="34" charset="0"/>
              <a:buChar char="•"/>
            </a:pPr>
            <a:r>
              <a:rPr lang="en-US" i="1"/>
              <a:t>In order to ensure the right kinds of job creation within their communities</a:t>
            </a:r>
            <a:endParaRPr lang="en-US"/>
          </a:p>
          <a:p>
            <a:r>
              <a:rPr lang="en-US" i="1"/>
              <a:t> </a:t>
            </a:r>
            <a:endParaRPr lang="en-US"/>
          </a:p>
          <a:p>
            <a:r>
              <a:rPr lang="en-US" i="1"/>
              <a:t>-They really can take advantage of connected operations in order to create entirely new ways of getting their work done in a way that is effective for them and really meets their needs and requirements. </a:t>
            </a:r>
            <a:endParaRPr lang="en-US"/>
          </a:p>
        </p:txBody>
      </p:sp>
      <p:sp>
        <p:nvSpPr>
          <p:cNvPr id="4" name="Slide Number Placeholder 3"/>
          <p:cNvSpPr>
            <a:spLocks noGrp="1"/>
          </p:cNvSpPr>
          <p:nvPr>
            <p:ph type="sldNum" sz="quarter" idx="10"/>
          </p:nvPr>
        </p:nvSpPr>
        <p:spPr/>
        <p:txBody>
          <a:bodyPr/>
          <a:lstStyle/>
          <a:p>
            <a:pPr defTabSz="458836"/>
            <a:fld id="{C833979D-C287-CF45-AA9C-A951DB350F6B}" type="slidenum">
              <a:rPr lang="en-US">
                <a:solidFill>
                  <a:prstClr val="black"/>
                </a:solidFill>
                <a:latin typeface="Calibri"/>
              </a:rPr>
              <a:pPr defTabSz="458836"/>
              <a:t>7</a:t>
            </a:fld>
            <a:endParaRPr lang="en-US">
              <a:solidFill>
                <a:prstClr val="black"/>
              </a:solidFill>
              <a:latin typeface="Calibri"/>
            </a:endParaRPr>
          </a:p>
        </p:txBody>
      </p:sp>
    </p:spTree>
    <p:extLst>
      <p:ext uri="{BB962C8B-B14F-4D97-AF65-F5344CB8AC3E}">
        <p14:creationId xmlns:p14="http://schemas.microsoft.com/office/powerpoint/2010/main" val="125812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3979D-C287-CF45-AA9C-A951DB350F6B}" type="slidenum">
              <a:rPr lang="en-US" smtClean="0"/>
              <a:t>8</a:t>
            </a:fld>
            <a:endParaRPr lang="en-US" dirty="0"/>
          </a:p>
        </p:txBody>
      </p:sp>
    </p:spTree>
    <p:extLst>
      <p:ext uri="{BB962C8B-B14F-4D97-AF65-F5344CB8AC3E}">
        <p14:creationId xmlns:p14="http://schemas.microsoft.com/office/powerpoint/2010/main" val="164175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90EA6E-AAD6-F043-8D98-ACEE501B97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26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dirty="0">
                <a:solidFill>
                  <a:srgbClr val="FFFFFF"/>
                </a:solidFill>
                <a:effectLst/>
              </a:rPr>
              <a:t>The global economic crisis has put </a:t>
            </a:r>
            <a:r>
              <a:rPr lang="en-US" sz="1200" b="1" dirty="0">
                <a:solidFill>
                  <a:srgbClr val="FFFFFF"/>
                </a:solidFill>
                <a:effectLst/>
              </a:rPr>
              <a:t>increasing financial pressure</a:t>
            </a:r>
            <a:r>
              <a:rPr lang="en-US" sz="1200" dirty="0">
                <a:solidFill>
                  <a:srgbClr val="FFFFFF"/>
                </a:solidFill>
                <a:effectLst/>
              </a:rPr>
              <a:t> on cities. </a:t>
            </a:r>
            <a:br>
              <a:rPr lang="en-US" sz="1200" dirty="0">
                <a:solidFill>
                  <a:srgbClr val="FFFFFF"/>
                </a:solidFill>
                <a:effectLst/>
              </a:rPr>
            </a:br>
            <a:r>
              <a:rPr lang="en-US" sz="1200" dirty="0">
                <a:solidFill>
                  <a:srgbClr val="FFFFFF"/>
                </a:solidFill>
                <a:effectLst/>
              </a:rPr>
              <a:t>At the same time urbanization is ongoing along with citizens’ expectation of a higher quality of life. </a:t>
            </a:r>
          </a:p>
          <a:p>
            <a:pPr lvl="0">
              <a:spcAft>
                <a:spcPts val="1200"/>
              </a:spcAft>
            </a:pPr>
            <a:r>
              <a:rPr lang="en-US" sz="1200" dirty="0">
                <a:solidFill>
                  <a:srgbClr val="FFFFFF"/>
                </a:solidFill>
                <a:effectLst/>
              </a:rPr>
              <a:t>Managing growth with less money places </a:t>
            </a:r>
            <a:r>
              <a:rPr lang="en-US" sz="1200" b="1" dirty="0">
                <a:solidFill>
                  <a:srgbClr val="FFFFFF"/>
                </a:solidFill>
                <a:effectLst/>
              </a:rPr>
              <a:t>heavy demands on budget allocation</a:t>
            </a:r>
            <a:r>
              <a:rPr lang="en-US" sz="1200" dirty="0">
                <a:solidFill>
                  <a:srgbClr val="FFFFFF"/>
                </a:solidFill>
                <a:effectLst/>
              </a:rPr>
              <a:t> forcing cities to make hard decisions on investments. </a:t>
            </a:r>
          </a:p>
          <a:p>
            <a:pPr lvl="0">
              <a:spcAft>
                <a:spcPts val="1200"/>
              </a:spcAft>
            </a:pPr>
            <a:r>
              <a:rPr lang="en-US" sz="1200" dirty="0">
                <a:solidFill>
                  <a:srgbClr val="FFFFFF"/>
                </a:solidFill>
                <a:effectLst/>
              </a:rPr>
              <a:t>Cities that strive for </a:t>
            </a:r>
            <a:r>
              <a:rPr lang="en-US" sz="1200" b="1" dirty="0">
                <a:solidFill>
                  <a:srgbClr val="FFFFFF"/>
                </a:solidFill>
                <a:effectLst/>
              </a:rPr>
              <a:t>maximum efficiency</a:t>
            </a:r>
            <a:r>
              <a:rPr lang="en-US" sz="1200" dirty="0">
                <a:solidFill>
                  <a:srgbClr val="FFFFFF"/>
                </a:solidFill>
                <a:effectLst/>
              </a:rPr>
              <a:t> </a:t>
            </a:r>
            <a:r>
              <a:rPr lang="en-US" sz="1200" b="1" dirty="0">
                <a:solidFill>
                  <a:srgbClr val="FFFFFF"/>
                </a:solidFill>
                <a:effectLst/>
              </a:rPr>
              <a:t>at all levels</a:t>
            </a:r>
            <a:r>
              <a:rPr lang="en-US" sz="1200" dirty="0">
                <a:solidFill>
                  <a:srgbClr val="FFFFFF"/>
                </a:solidFill>
                <a:effectLst/>
              </a:rPr>
              <a:t>, from lower energy consumption to smooth operational processes, not only realize immediate savings but also can significantly i</a:t>
            </a:r>
            <a:r>
              <a:rPr lang="en-US" sz="1200" b="1" dirty="0">
                <a:solidFill>
                  <a:srgbClr val="FFFFFF"/>
                </a:solidFill>
                <a:effectLst/>
              </a:rPr>
              <a:t>ncrease service quality</a:t>
            </a:r>
            <a:r>
              <a:rPr lang="en-US" sz="1200" dirty="0">
                <a:solidFill>
                  <a:srgbClr val="FFFFFF"/>
                </a:solidFill>
                <a:effectLst/>
              </a:rPr>
              <a:t>. </a:t>
            </a:r>
          </a:p>
          <a:p>
            <a:endParaRPr lang="en-US" dirty="0"/>
          </a:p>
        </p:txBody>
      </p:sp>
      <p:sp>
        <p:nvSpPr>
          <p:cNvPr id="4" name="Slide Number Placeholder 3"/>
          <p:cNvSpPr>
            <a:spLocks noGrp="1"/>
          </p:cNvSpPr>
          <p:nvPr>
            <p:ph type="sldNum" sz="quarter" idx="10"/>
          </p:nvPr>
        </p:nvSpPr>
        <p:spPr/>
        <p:txBody>
          <a:bodyPr/>
          <a:lstStyle/>
          <a:p>
            <a:fld id="{C833979D-C287-CF45-AA9C-A951DB350F6B}" type="slidenum">
              <a:rPr lang="en-US" smtClean="0"/>
              <a:t>12</a:t>
            </a:fld>
            <a:endParaRPr lang="en-US" dirty="0"/>
          </a:p>
        </p:txBody>
      </p:sp>
    </p:spTree>
    <p:extLst>
      <p:ext uri="{BB962C8B-B14F-4D97-AF65-F5344CB8AC3E}">
        <p14:creationId xmlns:p14="http://schemas.microsoft.com/office/powerpoint/2010/main" val="311179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dirty="0">
                <a:solidFill>
                  <a:srgbClr val="FFFFFF"/>
                </a:solidFill>
                <a:effectLst/>
              </a:rPr>
              <a:t>The global economic crisis has put </a:t>
            </a:r>
            <a:r>
              <a:rPr lang="en-US" sz="1200" b="1" dirty="0">
                <a:solidFill>
                  <a:srgbClr val="FFFFFF"/>
                </a:solidFill>
                <a:effectLst/>
              </a:rPr>
              <a:t>increasing financial pressure</a:t>
            </a:r>
            <a:r>
              <a:rPr lang="en-US" sz="1200" dirty="0">
                <a:solidFill>
                  <a:srgbClr val="FFFFFF"/>
                </a:solidFill>
                <a:effectLst/>
              </a:rPr>
              <a:t> on cities. </a:t>
            </a:r>
            <a:br>
              <a:rPr lang="en-US" sz="1200" dirty="0">
                <a:solidFill>
                  <a:srgbClr val="FFFFFF"/>
                </a:solidFill>
                <a:effectLst/>
              </a:rPr>
            </a:br>
            <a:r>
              <a:rPr lang="en-US" sz="1200" dirty="0">
                <a:solidFill>
                  <a:srgbClr val="FFFFFF"/>
                </a:solidFill>
                <a:effectLst/>
              </a:rPr>
              <a:t>At the same time urbanization is ongoing along with citizens’ expectation of a higher quality of life. </a:t>
            </a:r>
          </a:p>
          <a:p>
            <a:pPr lvl="0">
              <a:spcAft>
                <a:spcPts val="1200"/>
              </a:spcAft>
            </a:pPr>
            <a:r>
              <a:rPr lang="en-US" sz="1200" dirty="0">
                <a:solidFill>
                  <a:srgbClr val="FFFFFF"/>
                </a:solidFill>
                <a:effectLst/>
              </a:rPr>
              <a:t>Managing growth with less money places </a:t>
            </a:r>
            <a:r>
              <a:rPr lang="en-US" sz="1200" b="1" dirty="0">
                <a:solidFill>
                  <a:srgbClr val="FFFFFF"/>
                </a:solidFill>
                <a:effectLst/>
              </a:rPr>
              <a:t>heavy demands on budget allocation</a:t>
            </a:r>
            <a:r>
              <a:rPr lang="en-US" sz="1200" dirty="0">
                <a:solidFill>
                  <a:srgbClr val="FFFFFF"/>
                </a:solidFill>
                <a:effectLst/>
              </a:rPr>
              <a:t> forcing cities to make hard decisions on investments. </a:t>
            </a:r>
          </a:p>
          <a:p>
            <a:pPr lvl="0">
              <a:spcAft>
                <a:spcPts val="1200"/>
              </a:spcAft>
            </a:pPr>
            <a:r>
              <a:rPr lang="en-US" sz="1200" dirty="0">
                <a:solidFill>
                  <a:srgbClr val="FFFFFF"/>
                </a:solidFill>
                <a:effectLst/>
              </a:rPr>
              <a:t>Cities that strive for </a:t>
            </a:r>
            <a:r>
              <a:rPr lang="en-US" sz="1200" b="1" dirty="0">
                <a:solidFill>
                  <a:srgbClr val="FFFFFF"/>
                </a:solidFill>
                <a:effectLst/>
              </a:rPr>
              <a:t>maximum efficiency</a:t>
            </a:r>
            <a:r>
              <a:rPr lang="en-US" sz="1200" dirty="0">
                <a:solidFill>
                  <a:srgbClr val="FFFFFF"/>
                </a:solidFill>
                <a:effectLst/>
              </a:rPr>
              <a:t> </a:t>
            </a:r>
            <a:r>
              <a:rPr lang="en-US" sz="1200" b="1" dirty="0">
                <a:solidFill>
                  <a:srgbClr val="FFFFFF"/>
                </a:solidFill>
                <a:effectLst/>
              </a:rPr>
              <a:t>at all levels</a:t>
            </a:r>
            <a:r>
              <a:rPr lang="en-US" sz="1200" dirty="0">
                <a:solidFill>
                  <a:srgbClr val="FFFFFF"/>
                </a:solidFill>
                <a:effectLst/>
              </a:rPr>
              <a:t>, from lower energy consumption to smooth operational processes, not only realize immediate savings but also can significantly i</a:t>
            </a:r>
            <a:r>
              <a:rPr lang="en-US" sz="1200" b="1" dirty="0">
                <a:solidFill>
                  <a:srgbClr val="FFFFFF"/>
                </a:solidFill>
                <a:effectLst/>
              </a:rPr>
              <a:t>ncrease service quality</a:t>
            </a:r>
            <a:r>
              <a:rPr lang="en-US" sz="1200" dirty="0">
                <a:solidFill>
                  <a:srgbClr val="FFFFFF"/>
                </a:solidFill>
                <a:effectLst/>
              </a:rPr>
              <a:t>. </a:t>
            </a:r>
          </a:p>
          <a:p>
            <a:endParaRPr lang="en-US" dirty="0"/>
          </a:p>
        </p:txBody>
      </p:sp>
      <p:sp>
        <p:nvSpPr>
          <p:cNvPr id="4" name="Slide Number Placeholder 3"/>
          <p:cNvSpPr>
            <a:spLocks noGrp="1"/>
          </p:cNvSpPr>
          <p:nvPr>
            <p:ph type="sldNum" sz="quarter" idx="10"/>
          </p:nvPr>
        </p:nvSpPr>
        <p:spPr/>
        <p:txBody>
          <a:bodyPr/>
          <a:lstStyle/>
          <a:p>
            <a:fld id="{C833979D-C287-CF45-AA9C-A951DB350F6B}" type="slidenum">
              <a:rPr lang="en-US" smtClean="0"/>
              <a:t>13</a:t>
            </a:fld>
            <a:endParaRPr lang="en-US" dirty="0"/>
          </a:p>
        </p:txBody>
      </p:sp>
    </p:spTree>
    <p:extLst>
      <p:ext uri="{BB962C8B-B14F-4D97-AF65-F5344CB8AC3E}">
        <p14:creationId xmlns:p14="http://schemas.microsoft.com/office/powerpoint/2010/main" val="120248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258DA28-2FB1-43D2-9500-7D5ED54F0367}" type="slidenum">
              <a:rPr lang="nl-NL" smtClean="0"/>
              <a:t>16</a:t>
            </a:fld>
            <a:endParaRPr lang="nl-NL"/>
          </a:p>
        </p:txBody>
      </p:sp>
    </p:spTree>
    <p:extLst>
      <p:ext uri="{BB962C8B-B14F-4D97-AF65-F5344CB8AC3E}">
        <p14:creationId xmlns:p14="http://schemas.microsoft.com/office/powerpoint/2010/main" val="145412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258DA28-2FB1-43D2-9500-7D5ED54F0367}" type="slidenum">
              <a:rPr lang="nl-NL" smtClean="0"/>
              <a:t>17</a:t>
            </a:fld>
            <a:endParaRPr lang="nl-NL"/>
          </a:p>
        </p:txBody>
      </p:sp>
    </p:spTree>
    <p:extLst>
      <p:ext uri="{BB962C8B-B14F-4D97-AF65-F5344CB8AC3E}">
        <p14:creationId xmlns:p14="http://schemas.microsoft.com/office/powerpoint/2010/main" val="375680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258DA28-2FB1-43D2-9500-7D5ED54F0367}" type="slidenum">
              <a:rPr lang="nl-NL" smtClean="0"/>
              <a:t>18</a:t>
            </a:fld>
            <a:endParaRPr lang="nl-NL"/>
          </a:p>
        </p:txBody>
      </p:sp>
    </p:spTree>
    <p:extLst>
      <p:ext uri="{BB962C8B-B14F-4D97-AF65-F5344CB8AC3E}">
        <p14:creationId xmlns:p14="http://schemas.microsoft.com/office/powerpoint/2010/main" val="3973300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14.emf"/></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image" Target="../media/image7.jpe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image" Target="../media/image8.jpe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image" Target="../media/image9.jpe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14.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image" Target="../media/image14.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1">
    <p:spTree>
      <p:nvGrpSpPr>
        <p:cNvPr id="1" name=""/>
        <p:cNvGrpSpPr/>
        <p:nvPr/>
      </p:nvGrpSpPr>
      <p:grpSpPr>
        <a:xfrm>
          <a:off x="0" y="0"/>
          <a:ext cx="0" cy="0"/>
          <a:chOff x="0" y="0"/>
          <a:chExt cx="0" cy="0"/>
        </a:xfrm>
      </p:grpSpPr>
      <p:sp>
        <p:nvSpPr>
          <p:cNvPr id="19"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tangle 1"/>
          <p:cNvSpPr/>
          <p:nvPr userDrawn="1"/>
        </p:nvSpPr>
        <p:spPr>
          <a:xfrm>
            <a:off x="143375" y="5905500"/>
            <a:ext cx="12051799" cy="909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pic>
        <p:nvPicPr>
          <p:cNvPr id="12" name="Picture 11"/>
          <p:cNvPicPr>
            <a:picLocks noChangeAspect="1"/>
          </p:cNvPicPr>
          <p:nvPr userDrawn="1"/>
        </p:nvPicPr>
        <p:blipFill>
          <a:blip r:embed="rId4"/>
          <a:stretch>
            <a:fillRect/>
          </a:stretch>
        </p:blipFill>
        <p:spPr>
          <a:xfrm>
            <a:off x="1109663" y="6289865"/>
            <a:ext cx="1728192" cy="269767"/>
          </a:xfrm>
          <a:prstGeom prst="rect">
            <a:avLst/>
          </a:prstGeom>
        </p:spPr>
      </p:pic>
      <p:pic>
        <p:nvPicPr>
          <p:cNvPr id="13" name="Picture 12"/>
          <p:cNvPicPr>
            <a:picLocks/>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7"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
        <p:nvSpPr>
          <p:cNvPr id="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6"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5"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spTree>
    <p:extLst>
      <p:ext uri="{BB962C8B-B14F-4D97-AF65-F5344CB8AC3E}">
        <p14:creationId xmlns:p14="http://schemas.microsoft.com/office/powerpoint/2010/main" val="50429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1" name="Rectangle 10"/>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2"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CD202C"/>
              </a:gs>
              <a:gs pos="18000">
                <a:srgbClr val="CD202C"/>
              </a:gs>
              <a:gs pos="100000">
                <a:srgbClr val="EA8291"/>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5"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9"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0" name="Picture 19"/>
          <p:cNvPicPr>
            <a:picLocks noChangeAspect="1"/>
          </p:cNvPicPr>
          <p:nvPr userDrawn="1"/>
        </p:nvPicPr>
        <p:blipFill>
          <a:blip r:embed="rId3"/>
          <a:stretch>
            <a:fillRect/>
          </a:stretch>
        </p:blipFill>
        <p:spPr>
          <a:xfrm>
            <a:off x="1109663" y="6289865"/>
            <a:ext cx="1728192" cy="269767"/>
          </a:xfrm>
          <a:prstGeom prst="rect">
            <a:avLst/>
          </a:prstGeom>
        </p:spPr>
      </p:pic>
      <p:pic>
        <p:nvPicPr>
          <p:cNvPr id="21" name="Picture 2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1978643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147C4A2-8E2D-3341-8AF5-353494A56FC3}"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350584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35" y="4407921"/>
            <a:ext cx="10365899" cy="1362390"/>
          </a:xfrm>
        </p:spPr>
        <p:txBody>
          <a:bodyPr anchor="t"/>
          <a:lstStyle>
            <a:lvl1pPr algn="l">
              <a:defRPr sz="4001" b="1" cap="all"/>
            </a:lvl1pPr>
          </a:lstStyle>
          <a:p>
            <a:r>
              <a:rPr lang="en-GB"/>
              <a:t>Click to edit Master title style</a:t>
            </a:r>
            <a:endParaRPr lang="en-US"/>
          </a:p>
        </p:txBody>
      </p:sp>
      <p:sp>
        <p:nvSpPr>
          <p:cNvPr id="3" name="Text Placeholder 2"/>
          <p:cNvSpPr>
            <a:spLocks noGrp="1"/>
          </p:cNvSpPr>
          <p:nvPr>
            <p:ph type="body" idx="1"/>
          </p:nvPr>
        </p:nvSpPr>
        <p:spPr>
          <a:xfrm>
            <a:off x="963335" y="2907387"/>
            <a:ext cx="10365899" cy="1500534"/>
          </a:xfrm>
        </p:spPr>
        <p:txBody>
          <a:bodyPr anchor="b"/>
          <a:lstStyle>
            <a:lvl1pPr marL="0" indent="0">
              <a:buNone/>
              <a:defRPr sz="2000">
                <a:solidFill>
                  <a:schemeClr val="tx1">
                    <a:tint val="75000"/>
                  </a:schemeClr>
                </a:solidFill>
              </a:defRPr>
            </a:lvl1pPr>
            <a:lvl2pPr marL="457291" indent="0">
              <a:buNone/>
              <a:defRPr sz="1800">
                <a:solidFill>
                  <a:schemeClr val="tx1">
                    <a:tint val="75000"/>
                  </a:schemeClr>
                </a:solidFill>
              </a:defRPr>
            </a:lvl2pPr>
            <a:lvl3pPr marL="914583" indent="0">
              <a:buNone/>
              <a:defRPr sz="1600">
                <a:solidFill>
                  <a:schemeClr val="tx1">
                    <a:tint val="75000"/>
                  </a:schemeClr>
                </a:solidFill>
              </a:defRPr>
            </a:lvl3pPr>
            <a:lvl4pPr marL="1371874" indent="0">
              <a:buNone/>
              <a:defRPr sz="1400">
                <a:solidFill>
                  <a:schemeClr val="tx1">
                    <a:tint val="75000"/>
                  </a:schemeClr>
                </a:solidFill>
              </a:defRPr>
            </a:lvl4pPr>
            <a:lvl5pPr marL="1829166" indent="0">
              <a:buNone/>
              <a:defRPr sz="1400">
                <a:solidFill>
                  <a:schemeClr val="tx1">
                    <a:tint val="75000"/>
                  </a:schemeClr>
                </a:solidFill>
              </a:defRPr>
            </a:lvl5pPr>
            <a:lvl6pPr marL="2286457" indent="0">
              <a:buNone/>
              <a:defRPr sz="1400">
                <a:solidFill>
                  <a:schemeClr val="tx1">
                    <a:tint val="75000"/>
                  </a:schemeClr>
                </a:solidFill>
              </a:defRPr>
            </a:lvl6pPr>
            <a:lvl7pPr marL="2743749" indent="0">
              <a:buNone/>
              <a:defRPr sz="1400">
                <a:solidFill>
                  <a:schemeClr val="tx1">
                    <a:tint val="75000"/>
                  </a:schemeClr>
                </a:solidFill>
              </a:defRPr>
            </a:lvl7pPr>
            <a:lvl8pPr marL="3201040" indent="0">
              <a:buNone/>
              <a:defRPr sz="1400">
                <a:solidFill>
                  <a:schemeClr val="tx1">
                    <a:tint val="75000"/>
                  </a:schemeClr>
                </a:solidFill>
              </a:defRPr>
            </a:lvl8pPr>
            <a:lvl9pPr marL="365833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147C4A2-8E2D-3341-8AF5-353494A56FC3}"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1756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759" y="1600571"/>
            <a:ext cx="5386202"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9214" y="1600571"/>
            <a:ext cx="5386202"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147C4A2-8E2D-3341-8AF5-353494A56FC3}" type="datetimeFigureOut">
              <a:rPr lang="en-US" smtClean="0"/>
              <a:t>6/29/2018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4276910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759" y="1535469"/>
            <a:ext cx="5388320"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GB"/>
              <a:t>Click to edit Master text styles</a:t>
            </a:r>
          </a:p>
        </p:txBody>
      </p:sp>
      <p:sp>
        <p:nvSpPr>
          <p:cNvPr id="4" name="Content Placeholder 3"/>
          <p:cNvSpPr>
            <a:spLocks noGrp="1"/>
          </p:cNvSpPr>
          <p:nvPr>
            <p:ph sz="half" idx="2"/>
          </p:nvPr>
        </p:nvSpPr>
        <p:spPr>
          <a:xfrm>
            <a:off x="609759" y="2175379"/>
            <a:ext cx="5388320"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4980" y="1535469"/>
            <a:ext cx="5390437"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4980" y="2175379"/>
            <a:ext cx="5390437"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147C4A2-8E2D-3341-8AF5-353494A56FC3}" type="datetimeFigureOut">
              <a:rPr lang="en-US" smtClean="0"/>
              <a:t>6/29/2018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4099828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147C4A2-8E2D-3341-8AF5-353494A56FC3}" type="datetimeFigureOut">
              <a:rPr lang="en-US" smtClean="0"/>
              <a:t>6/29/2018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16090251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7C4A2-8E2D-3341-8AF5-353494A56FC3}" type="datetimeFigureOut">
              <a:rPr lang="en-US" smtClean="0"/>
              <a:t>6/29/2018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38727621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59" y="273113"/>
            <a:ext cx="4012129" cy="1162319"/>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7974" y="273114"/>
            <a:ext cx="6817442" cy="5854468"/>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759" y="1435433"/>
            <a:ext cx="4012129" cy="46921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147C4A2-8E2D-3341-8AF5-353494A56FC3}" type="datetimeFigureOut">
              <a:rPr lang="en-US" smtClean="0"/>
              <a:t>6/29/2018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37094456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40" y="4801712"/>
            <a:ext cx="7317105" cy="56686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90340" y="612917"/>
            <a:ext cx="7317105" cy="4115753"/>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en-US"/>
          </a:p>
        </p:txBody>
      </p:sp>
      <p:sp>
        <p:nvSpPr>
          <p:cNvPr id="4" name="Text Placeholder 3"/>
          <p:cNvSpPr>
            <a:spLocks noGrp="1"/>
          </p:cNvSpPr>
          <p:nvPr>
            <p:ph type="body" sz="half" idx="2"/>
          </p:nvPr>
        </p:nvSpPr>
        <p:spPr>
          <a:xfrm>
            <a:off x="2390340" y="5368581"/>
            <a:ext cx="7317105" cy="805048"/>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147C4A2-8E2D-3341-8AF5-353494A56FC3}" type="datetimeFigureOut">
              <a:rPr lang="en-US" smtClean="0"/>
              <a:t>6/29/2018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3194132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147C4A2-8E2D-3341-8AF5-353494A56FC3}"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37390429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502" y="274702"/>
            <a:ext cx="2743914" cy="585288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759" y="274702"/>
            <a:ext cx="8028490" cy="58528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147C4A2-8E2D-3341-8AF5-353494A56FC3}"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1183610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dark purple">
    <p:spTree>
      <p:nvGrpSpPr>
        <p:cNvPr id="1" name=""/>
        <p:cNvGrpSpPr/>
        <p:nvPr/>
      </p:nvGrpSpPr>
      <p:grpSpPr>
        <a:xfrm>
          <a:off x="0" y="0"/>
          <a:ext cx="0" cy="0"/>
          <a:chOff x="0" y="0"/>
          <a:chExt cx="0" cy="0"/>
        </a:xfrm>
      </p:grpSpPr>
      <p:sp>
        <p:nvSpPr>
          <p:cNvPr id="11" name="Rectangle 10"/>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2"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631D76"/>
              </a:gs>
              <a:gs pos="100000">
                <a:srgbClr val="7D0063"/>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5"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9"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0" name="Picture 19"/>
          <p:cNvPicPr>
            <a:picLocks noChangeAspect="1"/>
          </p:cNvPicPr>
          <p:nvPr userDrawn="1"/>
        </p:nvPicPr>
        <p:blipFill>
          <a:blip r:embed="rId3"/>
          <a:stretch>
            <a:fillRect/>
          </a:stretch>
        </p:blipFill>
        <p:spPr>
          <a:xfrm>
            <a:off x="1109663" y="6289865"/>
            <a:ext cx="1728192" cy="269767"/>
          </a:xfrm>
          <a:prstGeom prst="rect">
            <a:avLst/>
          </a:prstGeom>
        </p:spPr>
      </p:pic>
      <p:pic>
        <p:nvPicPr>
          <p:cNvPr id="21" name="Picture 2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16466029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pic>
        <p:nvPicPr>
          <p:cNvPr id="5" name="Picture 4"/>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5268655" y="2628620"/>
            <a:ext cx="1657866" cy="1602362"/>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
        <p:nvSpPr>
          <p:cNvPr id="7" name="Text Placeholder 6"/>
          <p:cNvSpPr>
            <a:spLocks noGrp="1"/>
          </p:cNvSpPr>
          <p:nvPr>
            <p:ph type="body" sz="quarter" idx="10" hasCustomPrompt="1"/>
          </p:nvPr>
        </p:nvSpPr>
        <p:spPr>
          <a:xfrm>
            <a:off x="0" y="4717092"/>
            <a:ext cx="12195175" cy="666154"/>
          </a:xfrm>
          <a:prstGeom prst="rect">
            <a:avLst/>
          </a:prstGeom>
        </p:spPr>
        <p:txBody>
          <a:bodyPr lIns="0" tIns="0" rIns="0" bIns="0"/>
          <a:lstStyle>
            <a:lvl1pPr marL="0" indent="0" algn="ctr">
              <a:spcBef>
                <a:spcPts val="0"/>
              </a:spcBef>
              <a:buFontTx/>
              <a:buNone/>
              <a:defRPr sz="4801">
                <a:solidFill>
                  <a:schemeClr val="bg1"/>
                </a:solidFill>
              </a:defRPr>
            </a:lvl1pPr>
          </a:lstStyle>
          <a:p>
            <a:pPr lvl="0"/>
            <a:r>
              <a:rPr lang="de-DE" dirty="0"/>
              <a:t>Thank you</a:t>
            </a:r>
          </a:p>
        </p:txBody>
      </p:sp>
    </p:spTree>
    <p:extLst>
      <p:ext uri="{BB962C8B-B14F-4D97-AF65-F5344CB8AC3E}">
        <p14:creationId xmlns:p14="http://schemas.microsoft.com/office/powerpoint/2010/main" val="2495668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76001" y="522001"/>
            <a:ext cx="10980000" cy="982950"/>
          </a:xfrm>
          <a:prstGeom prst="rect">
            <a:avLst/>
          </a:prstGeom>
        </p:spPr>
        <p:txBody>
          <a:bodyPr lIns="0" tIns="0" rIns="0" bIns="0"/>
          <a:lstStyle>
            <a:lvl1pPr marL="0" indent="0" algn="l">
              <a:spcBef>
                <a:spcPts val="0"/>
              </a:spcBef>
              <a:buFontTx/>
              <a:buNone/>
              <a:defRPr sz="2399" baseline="0">
                <a:solidFill>
                  <a:schemeClr val="tx1"/>
                </a:solidFill>
              </a:defRPr>
            </a:lvl1pPr>
          </a:lstStyle>
          <a:p>
            <a:pPr lvl="0"/>
            <a:r>
              <a:rPr lang="en-US" noProof="0" dirty="0"/>
              <a:t>Click to add text</a:t>
            </a:r>
          </a:p>
          <a:p>
            <a:pPr lvl="0"/>
            <a:endParaRPr lang="en-US" noProof="0" dirty="0"/>
          </a:p>
        </p:txBody>
      </p:sp>
      <p:sp>
        <p:nvSpPr>
          <p:cNvPr id="8" name="Textplatzhalter 4"/>
          <p:cNvSpPr>
            <a:spLocks noGrp="1"/>
          </p:cNvSpPr>
          <p:nvPr>
            <p:ph type="body" sz="quarter" idx="13"/>
          </p:nvPr>
        </p:nvSpPr>
        <p:spPr>
          <a:xfrm>
            <a:off x="576001" y="1548000"/>
            <a:ext cx="10982325" cy="4680000"/>
          </a:xfrm>
          <a:prstGeom prst="rect">
            <a:avLst/>
          </a:prstGeom>
        </p:spPr>
        <p:txBody>
          <a:bodyPr lIns="0" tIns="0" rIns="0" bIns="0" spcCol="432000"/>
          <a:lstStyle>
            <a:lvl1pPr marL="161989" indent="-161989">
              <a:spcBef>
                <a:spcPts val="0"/>
              </a:spcBef>
              <a:defRPr sz="1350"/>
            </a:lvl1pPr>
            <a:lvl2pPr marL="323979" indent="-161989">
              <a:spcBef>
                <a:spcPts val="0"/>
              </a:spcBef>
              <a:defRPr sz="1350"/>
            </a:lvl2pPr>
            <a:lvl3pPr marL="485967" indent="-161989">
              <a:spcBef>
                <a:spcPts val="0"/>
              </a:spcBef>
              <a:buFont typeface="Wingdings" panose="05000000000000000000" pitchFamily="2" charset="2"/>
              <a:buChar char="§"/>
              <a:defRPr sz="1350"/>
            </a:lvl3pPr>
            <a:lvl4pPr marL="647957" indent="-161989">
              <a:spcBef>
                <a:spcPts val="0"/>
              </a:spcBef>
              <a:buFont typeface="Arial" panose="020B0604020202020204" pitchFamily="34" charset="0"/>
              <a:buChar char="•"/>
              <a:defRPr sz="1350"/>
            </a:lvl4pPr>
            <a:lvl5pPr marL="809946" indent="-171438">
              <a:spcBef>
                <a:spcPts val="0"/>
              </a:spcBef>
              <a:buFont typeface="Calibri" panose="020F0502020204030204" pitchFamily="34" charset="0"/>
              <a:buChar char="─"/>
              <a:defRPr sz="1350"/>
            </a:lvl5pPr>
            <a:lvl6pPr marL="971935" indent="-171438">
              <a:spcBef>
                <a:spcPts val="0"/>
              </a:spcBef>
              <a:buFont typeface="Calibri" panose="020F0502020204030204" pitchFamily="34" charset="0"/>
              <a:buChar char="─"/>
              <a:defRPr sz="1350"/>
            </a:lvl6pPr>
            <a:lvl7pPr marL="1133925" indent="-161989">
              <a:spcBef>
                <a:spcPts val="0"/>
              </a:spcBef>
              <a:buFont typeface="Calibri" panose="020F0502020204030204" pitchFamily="34" charset="0"/>
              <a:buChar char="─"/>
              <a:defRPr sz="1350"/>
            </a:lvl7pPr>
            <a:lvl8pPr marL="1295913" indent="-161989">
              <a:spcBef>
                <a:spcPts val="0"/>
              </a:spcBef>
              <a:buFont typeface="Calibri" panose="020F0502020204030204" pitchFamily="34" charset="0"/>
              <a:buChar char="─"/>
              <a:defRPr sz="1350"/>
            </a:lvl8pPr>
            <a:lvl9pPr marL="1457903" indent="-161989">
              <a:spcBef>
                <a:spcPts val="0"/>
              </a:spcBef>
              <a:buFont typeface="Calibri" panose="020F0502020204030204" pitchFamily="34" charset="0"/>
              <a:buChar cha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588574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3E090683-1F11-4312-B744-150C3D37D015}" type="slidenum">
              <a:rPr smtClean="0"/>
              <a:pPr/>
              <a:t>‹#›</a:t>
            </a:fld>
            <a:endParaRPr/>
          </a:p>
        </p:txBody>
      </p:sp>
      <p:sp>
        <p:nvSpPr>
          <p:cNvPr id="5" name="Date Placeholder 4"/>
          <p:cNvSpPr>
            <a:spLocks noGrp="1"/>
          </p:cNvSpPr>
          <p:nvPr>
            <p:ph type="dt" sz="half" idx="11"/>
          </p:nvPr>
        </p:nvSpPr>
        <p:spPr>
          <a:xfrm>
            <a:off x="1067078" y="5716323"/>
            <a:ext cx="10061019" cy="304871"/>
          </a:xfrm>
          <a:prstGeom prst="rect">
            <a:avLst/>
          </a:prstGeom>
        </p:spPr>
        <p:txBody>
          <a:bodyPr/>
          <a:lstStyle/>
          <a:p>
            <a:fld id="{93B0C0AC-63AA-40E6-936F-AFDD32AC6EDD}" type="datetimeFigureOut">
              <a:rPr lang="en-GB" smtClean="0"/>
              <a:pPr/>
              <a:t>29/06/2018</a:t>
            </a:fld>
            <a:endParaRPr/>
          </a:p>
        </p:txBody>
      </p:sp>
      <p:sp>
        <p:nvSpPr>
          <p:cNvPr id="7" name="Footer Placeholder 6"/>
          <p:cNvSpPr>
            <a:spLocks noGrp="1"/>
          </p:cNvSpPr>
          <p:nvPr>
            <p:ph type="ftr" sz="quarter" idx="12"/>
          </p:nvPr>
        </p:nvSpPr>
        <p:spPr/>
        <p:txBody>
          <a:bodyPr/>
          <a:lstStyle/>
          <a:p>
            <a:endParaRPr/>
          </a:p>
        </p:txBody>
      </p:sp>
    </p:spTree>
    <p:extLst>
      <p:ext uri="{BB962C8B-B14F-4D97-AF65-F5344CB8AC3E}">
        <p14:creationId xmlns:p14="http://schemas.microsoft.com/office/powerpoint/2010/main" val="2013848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1" name="Rectangle 10"/>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2"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18000">
                <a:srgbClr val="7D0063"/>
              </a:gs>
              <a:gs pos="0">
                <a:srgbClr val="7D0063"/>
              </a:gs>
              <a:gs pos="100000">
                <a:srgbClr val="A873A9"/>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5"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9"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0" name="Picture 19"/>
          <p:cNvPicPr>
            <a:picLocks noChangeAspect="1"/>
          </p:cNvPicPr>
          <p:nvPr userDrawn="1"/>
        </p:nvPicPr>
        <p:blipFill>
          <a:blip r:embed="rId3"/>
          <a:stretch>
            <a:fillRect/>
          </a:stretch>
        </p:blipFill>
        <p:spPr>
          <a:xfrm>
            <a:off x="1109663" y="6289865"/>
            <a:ext cx="1728192" cy="269767"/>
          </a:xfrm>
          <a:prstGeom prst="rect">
            <a:avLst/>
          </a:prstGeom>
        </p:spPr>
      </p:pic>
      <p:pic>
        <p:nvPicPr>
          <p:cNvPr id="21" name="Picture 2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411249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76000" y="522001"/>
            <a:ext cx="10980000" cy="982950"/>
          </a:xfrm>
          <a:prstGeom prst="rect">
            <a:avLst/>
          </a:prstGeom>
        </p:spPr>
        <p:txBody>
          <a:bodyPr lIns="0" tIns="0" rIns="0" bIns="0"/>
          <a:lstStyle>
            <a:lvl1pPr marL="0" indent="0" algn="l">
              <a:spcBef>
                <a:spcPts val="0"/>
              </a:spcBef>
              <a:buFontTx/>
              <a:buNone/>
              <a:defRPr sz="3200" baseline="0">
                <a:solidFill>
                  <a:schemeClr val="tx1"/>
                </a:solidFill>
              </a:defRPr>
            </a:lvl1pPr>
          </a:lstStyle>
          <a:p>
            <a:pPr lvl="0"/>
            <a:r>
              <a:rPr lang="en-US" noProof="0" dirty="0"/>
              <a:t>Click to add text</a:t>
            </a:r>
          </a:p>
          <a:p>
            <a:pPr lvl="0"/>
            <a:endParaRPr lang="en-US" noProof="0" dirty="0"/>
          </a:p>
        </p:txBody>
      </p:sp>
      <p:sp>
        <p:nvSpPr>
          <p:cNvPr id="8" name="Textplatzhalter 4"/>
          <p:cNvSpPr>
            <a:spLocks noGrp="1"/>
          </p:cNvSpPr>
          <p:nvPr>
            <p:ph type="body" sz="quarter" idx="13"/>
          </p:nvPr>
        </p:nvSpPr>
        <p:spPr>
          <a:xfrm>
            <a:off x="576000" y="1548000"/>
            <a:ext cx="10982325" cy="4680000"/>
          </a:xfrm>
          <a:prstGeom prst="rect">
            <a:avLst/>
          </a:prstGeom>
        </p:spPr>
        <p:txBody>
          <a:bodyPr lIns="0" tIns="0" rIns="0" bIns="0" spcCol="432000"/>
          <a:lstStyle>
            <a:lvl1pPr marL="216000" indent="-216000">
              <a:spcBef>
                <a:spcPts val="0"/>
              </a:spcBef>
              <a:defRPr sz="1800"/>
            </a:lvl1pPr>
            <a:lvl2pPr marL="432000" indent="-216000">
              <a:spcBef>
                <a:spcPts val="0"/>
              </a:spcBef>
              <a:defRPr sz="1800"/>
            </a:lvl2pPr>
            <a:lvl3pPr marL="648000" indent="-216000">
              <a:spcBef>
                <a:spcPts val="0"/>
              </a:spcBef>
              <a:buFont typeface="Wingdings" panose="05000000000000000000" pitchFamily="2" charset="2"/>
              <a:buChar char="§"/>
              <a:defRPr sz="1800"/>
            </a:lvl3pPr>
            <a:lvl4pPr marL="864000" indent="-216000">
              <a:spcBef>
                <a:spcPts val="0"/>
              </a:spcBef>
              <a:buFont typeface="Arial" panose="020B0604020202020204" pitchFamily="34" charset="0"/>
              <a:buChar char="•"/>
              <a:defRPr sz="18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833085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image">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0" y="0"/>
            <a:ext cx="4657879" cy="6859588"/>
          </a:xfrm>
          <a:prstGeom prst="rect">
            <a:avLst/>
          </a:prstGeom>
        </p:spPr>
        <p:txBody>
          <a:bodyPr lIns="121944" tIns="60972" rIns="121944" bIns="60972"/>
          <a:lstStyle>
            <a:lvl1pPr marL="0" indent="0">
              <a:buNone/>
              <a:defRPr sz="1900">
                <a:solidFill>
                  <a:schemeClr val="tx1"/>
                </a:solidFill>
              </a:defRPr>
            </a:lvl1pPr>
          </a:lstStyle>
          <a:p>
            <a:endParaRPr lang="en-US" dirty="0"/>
          </a:p>
        </p:txBody>
      </p:sp>
      <p:sp>
        <p:nvSpPr>
          <p:cNvPr id="14" name="Text Placeholder 2"/>
          <p:cNvSpPr>
            <a:spLocks noGrp="1"/>
          </p:cNvSpPr>
          <p:nvPr>
            <p:ph type="body" sz="quarter" idx="10" hasCustomPrompt="1"/>
          </p:nvPr>
        </p:nvSpPr>
        <p:spPr>
          <a:xfrm>
            <a:off x="5335588" y="450104"/>
            <a:ext cx="6220412" cy="982950"/>
          </a:xfrm>
          <a:prstGeom prst="rect">
            <a:avLst/>
          </a:prstGeom>
        </p:spPr>
        <p:txBody>
          <a:bodyPr lIns="0" tIns="0" rIns="0" bIns="0"/>
          <a:lstStyle>
            <a:lvl1pPr marL="0" indent="0" algn="l">
              <a:spcBef>
                <a:spcPts val="0"/>
              </a:spcBef>
              <a:buFontTx/>
              <a:buNone/>
              <a:defRPr sz="3200" baseline="0">
                <a:solidFill>
                  <a:schemeClr val="tx1"/>
                </a:solidFill>
              </a:defRPr>
            </a:lvl1pPr>
          </a:lstStyle>
          <a:p>
            <a:pPr lvl="0"/>
            <a:r>
              <a:rPr lang="en-US" noProof="0" dirty="0"/>
              <a:t>Click to add text</a:t>
            </a:r>
          </a:p>
          <a:p>
            <a:pPr lvl="0"/>
            <a:endParaRPr lang="en-US" noProof="0" dirty="0"/>
          </a:p>
        </p:txBody>
      </p:sp>
      <p:sp>
        <p:nvSpPr>
          <p:cNvPr id="15" name="Textplatzhalter 4"/>
          <p:cNvSpPr>
            <a:spLocks noGrp="1"/>
          </p:cNvSpPr>
          <p:nvPr>
            <p:ph type="body" sz="quarter" idx="15"/>
          </p:nvPr>
        </p:nvSpPr>
        <p:spPr>
          <a:xfrm>
            <a:off x="5335588" y="1548000"/>
            <a:ext cx="6222737" cy="4680000"/>
          </a:xfrm>
          <a:prstGeom prst="rect">
            <a:avLst/>
          </a:prstGeom>
        </p:spPr>
        <p:txBody>
          <a:bodyPr lIns="0" tIns="0" rIns="0" bIns="0" spcCol="432000"/>
          <a:lstStyle>
            <a:lvl1pPr marL="216000" indent="-216000">
              <a:spcBef>
                <a:spcPts val="0"/>
              </a:spcBef>
              <a:defRPr sz="1800"/>
            </a:lvl1pPr>
            <a:lvl2pPr marL="432000" indent="-216000">
              <a:spcBef>
                <a:spcPts val="0"/>
              </a:spcBef>
              <a:defRPr sz="1800"/>
            </a:lvl2pPr>
            <a:lvl3pPr marL="648000" indent="-216000">
              <a:spcBef>
                <a:spcPts val="0"/>
              </a:spcBef>
              <a:buFont typeface="Wingdings" panose="05000000000000000000" pitchFamily="2" charset="2"/>
              <a:buChar char="§"/>
              <a:defRPr sz="1800"/>
            </a:lvl3pPr>
            <a:lvl4pPr marL="864000" indent="-216000">
              <a:spcBef>
                <a:spcPts val="0"/>
              </a:spcBef>
              <a:buFont typeface="Arial" panose="020B0604020202020204" pitchFamily="34" charset="0"/>
              <a:buChar char="•"/>
              <a:defRPr sz="18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031597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6" name="Picture Placeholder 2"/>
          <p:cNvSpPr>
            <a:spLocks noGrp="1"/>
          </p:cNvSpPr>
          <p:nvPr>
            <p:ph type="pic" sz="quarter" idx="16"/>
          </p:nvPr>
        </p:nvSpPr>
        <p:spPr>
          <a:xfrm>
            <a:off x="0" y="1548000"/>
            <a:ext cx="7537296" cy="4680000"/>
          </a:xfrm>
          <a:prstGeom prst="rect">
            <a:avLst/>
          </a:prstGeom>
        </p:spPr>
        <p:txBody>
          <a:bodyPr lIns="121944" tIns="60972" rIns="121944" bIns="60972"/>
          <a:lstStyle>
            <a:lvl1pPr marL="0" indent="0">
              <a:buNone/>
              <a:defRPr sz="1900"/>
            </a:lvl1pPr>
          </a:lstStyle>
          <a:p>
            <a:endParaRPr lang="en-US" dirty="0"/>
          </a:p>
        </p:txBody>
      </p:sp>
      <p:sp>
        <p:nvSpPr>
          <p:cNvPr id="13" name="Textplatzhalter 2"/>
          <p:cNvSpPr>
            <a:spLocks noGrp="1"/>
          </p:cNvSpPr>
          <p:nvPr>
            <p:ph type="body" sz="quarter" idx="17" hasCustomPrompt="1"/>
          </p:nvPr>
        </p:nvSpPr>
        <p:spPr>
          <a:xfrm>
            <a:off x="7866150" y="1548000"/>
            <a:ext cx="3690000" cy="468000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a:t>Click to add text</a:t>
            </a:r>
          </a:p>
          <a:p>
            <a:pPr lvl="1"/>
            <a:r>
              <a:rPr lang="en-US" noProof="0" dirty="0"/>
              <a:t>Click to add text</a:t>
            </a:r>
          </a:p>
          <a:p>
            <a:pPr lvl="2"/>
            <a:r>
              <a:rPr lang="en-US" sz="1600" noProof="0" dirty="0"/>
              <a:t>Click to add text</a:t>
            </a:r>
          </a:p>
          <a:p>
            <a:pPr lvl="3"/>
            <a:r>
              <a:rPr lang="en-US" sz="1600" noProof="0" dirty="0"/>
              <a:t>Click to add text</a:t>
            </a:r>
          </a:p>
          <a:p>
            <a:pPr lvl="4"/>
            <a:r>
              <a:rPr lang="en-US" sz="1600" noProof="0" dirty="0"/>
              <a:t>Click to add text</a:t>
            </a:r>
          </a:p>
        </p:txBody>
      </p:sp>
      <p:sp>
        <p:nvSpPr>
          <p:cNvPr id="14" name="Text Placeholder 2"/>
          <p:cNvSpPr>
            <a:spLocks noGrp="1"/>
          </p:cNvSpPr>
          <p:nvPr>
            <p:ph type="body" sz="quarter" idx="10" hasCustomPrompt="1"/>
          </p:nvPr>
        </p:nvSpPr>
        <p:spPr>
          <a:xfrm>
            <a:off x="7866150" y="522001"/>
            <a:ext cx="3688350" cy="982950"/>
          </a:xfrm>
          <a:prstGeom prst="rect">
            <a:avLst/>
          </a:prstGeom>
        </p:spPr>
        <p:txBody>
          <a:bodyPr lIns="0" tIns="0" rIns="0" bIns="0"/>
          <a:lstStyle>
            <a:lvl1pPr marL="0" indent="0" algn="l">
              <a:spcBef>
                <a:spcPts val="0"/>
              </a:spcBef>
              <a:buFontTx/>
              <a:buNone/>
              <a:defRPr sz="3200" baseline="0">
                <a:solidFill>
                  <a:schemeClr val="tx1"/>
                </a:solidFill>
              </a:defRPr>
            </a:lvl1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2031597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images">
    <p:spTree>
      <p:nvGrpSpPr>
        <p:cNvPr id="1" name=""/>
        <p:cNvGrpSpPr/>
        <p:nvPr/>
      </p:nvGrpSpPr>
      <p:grpSpPr>
        <a:xfrm>
          <a:off x="0" y="0"/>
          <a:ext cx="0" cy="0"/>
          <a:chOff x="0" y="0"/>
          <a:chExt cx="0" cy="0"/>
        </a:xfrm>
      </p:grpSpPr>
      <p:sp>
        <p:nvSpPr>
          <p:cNvPr id="10" name="Text Placeholder 2"/>
          <p:cNvSpPr>
            <a:spLocks noGrp="1"/>
          </p:cNvSpPr>
          <p:nvPr>
            <p:ph type="body" sz="quarter" idx="10" hasCustomPrompt="1"/>
          </p:nvPr>
        </p:nvSpPr>
        <p:spPr>
          <a:xfrm>
            <a:off x="576000" y="522001"/>
            <a:ext cx="10980000" cy="982950"/>
          </a:xfrm>
          <a:prstGeom prst="rect">
            <a:avLst/>
          </a:prstGeom>
        </p:spPr>
        <p:txBody>
          <a:bodyPr lIns="0" tIns="0" rIns="0" bIns="0"/>
          <a:lstStyle>
            <a:lvl1pPr marL="0" indent="0" algn="l">
              <a:spcBef>
                <a:spcPts val="0"/>
              </a:spcBef>
              <a:buFontTx/>
              <a:buNone/>
              <a:defRPr sz="3200" baseline="0">
                <a:solidFill>
                  <a:schemeClr val="tx1"/>
                </a:solidFill>
              </a:defRPr>
            </a:lvl1pPr>
          </a:lstStyle>
          <a:p>
            <a:pPr lvl="0"/>
            <a:r>
              <a:rPr lang="en-US" noProof="0" dirty="0"/>
              <a:t>Click to add text</a:t>
            </a:r>
          </a:p>
          <a:p>
            <a:pPr lvl="0"/>
            <a:endParaRPr lang="en-US" noProof="0" dirty="0"/>
          </a:p>
        </p:txBody>
      </p:sp>
      <p:sp>
        <p:nvSpPr>
          <p:cNvPr id="12" name="Textplatzhalter 2"/>
          <p:cNvSpPr>
            <a:spLocks noGrp="1"/>
          </p:cNvSpPr>
          <p:nvPr>
            <p:ph type="body" sz="quarter" idx="13" hasCustomPrompt="1"/>
          </p:nvPr>
        </p:nvSpPr>
        <p:spPr>
          <a:xfrm>
            <a:off x="576000" y="5004000"/>
            <a:ext cx="5040000" cy="122535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a:t>Click to add text</a:t>
            </a:r>
          </a:p>
          <a:p>
            <a:pPr lvl="1"/>
            <a:r>
              <a:rPr lang="en-US" noProof="0" dirty="0"/>
              <a:t>Click to add text</a:t>
            </a:r>
          </a:p>
          <a:p>
            <a:pPr lvl="2"/>
            <a:r>
              <a:rPr lang="en-US" sz="1600" noProof="0" dirty="0"/>
              <a:t>Click to add text</a:t>
            </a:r>
          </a:p>
          <a:p>
            <a:pPr lvl="3"/>
            <a:r>
              <a:rPr lang="en-US" sz="1600" noProof="0" dirty="0"/>
              <a:t>Click to add text</a:t>
            </a:r>
          </a:p>
          <a:p>
            <a:pPr lvl="4"/>
            <a:endParaRPr lang="en-US" sz="1600" noProof="0" dirty="0"/>
          </a:p>
        </p:txBody>
      </p:sp>
      <p:sp>
        <p:nvSpPr>
          <p:cNvPr id="16" name="Picture Placeholder 3"/>
          <p:cNvSpPr>
            <a:spLocks noGrp="1"/>
          </p:cNvSpPr>
          <p:nvPr>
            <p:ph type="pic" sz="quarter" idx="15"/>
          </p:nvPr>
        </p:nvSpPr>
        <p:spPr>
          <a:xfrm>
            <a:off x="576000" y="1548000"/>
            <a:ext cx="5040000" cy="3204000"/>
          </a:xfrm>
          <a:prstGeom prst="rect">
            <a:avLst/>
          </a:prstGeom>
        </p:spPr>
        <p:txBody>
          <a:bodyPr/>
          <a:lstStyle>
            <a:lvl1pPr marL="0" indent="0">
              <a:buNone/>
              <a:defRPr sz="1400"/>
            </a:lvl1pPr>
          </a:lstStyle>
          <a:p>
            <a:endParaRPr lang="en-US" dirty="0"/>
          </a:p>
        </p:txBody>
      </p:sp>
      <p:sp>
        <p:nvSpPr>
          <p:cNvPr id="9" name="Picture Placeholder 3"/>
          <p:cNvSpPr>
            <a:spLocks noGrp="1"/>
          </p:cNvSpPr>
          <p:nvPr>
            <p:ph type="pic" sz="quarter" idx="17"/>
          </p:nvPr>
        </p:nvSpPr>
        <p:spPr>
          <a:xfrm>
            <a:off x="6516000" y="1548000"/>
            <a:ext cx="5040000" cy="3204000"/>
          </a:xfrm>
          <a:prstGeom prst="rect">
            <a:avLst/>
          </a:prstGeom>
        </p:spPr>
        <p:txBody>
          <a:bodyPr/>
          <a:lstStyle>
            <a:lvl1pPr marL="0" indent="0">
              <a:buNone/>
              <a:defRPr sz="1400"/>
            </a:lvl1pPr>
          </a:lstStyle>
          <a:p>
            <a:endParaRPr lang="en-US" dirty="0"/>
          </a:p>
        </p:txBody>
      </p:sp>
      <p:sp>
        <p:nvSpPr>
          <p:cNvPr id="13" name="Textplatzhalter 2"/>
          <p:cNvSpPr>
            <a:spLocks noGrp="1"/>
          </p:cNvSpPr>
          <p:nvPr>
            <p:ph type="body" sz="quarter" idx="19" hasCustomPrompt="1"/>
          </p:nvPr>
        </p:nvSpPr>
        <p:spPr>
          <a:xfrm>
            <a:off x="6516000" y="5004000"/>
            <a:ext cx="5040000" cy="122535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a:t>Click to add text</a:t>
            </a:r>
          </a:p>
          <a:p>
            <a:pPr lvl="1"/>
            <a:r>
              <a:rPr lang="en-US" noProof="0" dirty="0"/>
              <a:t>Click to add text</a:t>
            </a:r>
          </a:p>
          <a:p>
            <a:pPr lvl="2"/>
            <a:r>
              <a:rPr lang="en-US" sz="1600" noProof="0" dirty="0"/>
              <a:t>Click to add text</a:t>
            </a:r>
          </a:p>
          <a:p>
            <a:pPr lvl="3"/>
            <a:r>
              <a:rPr lang="en-US" sz="1600" noProof="0" dirty="0"/>
              <a:t>Click to add text</a:t>
            </a:r>
          </a:p>
          <a:p>
            <a:pPr lvl="4"/>
            <a:endParaRPr lang="en-US" sz="1600" noProof="0" dirty="0"/>
          </a:p>
        </p:txBody>
      </p:sp>
    </p:spTree>
    <p:extLst>
      <p:ext uri="{BB962C8B-B14F-4D97-AF65-F5344CB8AC3E}">
        <p14:creationId xmlns:p14="http://schemas.microsoft.com/office/powerpoint/2010/main" val="2031597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576000" y="1548000"/>
            <a:ext cx="10980000" cy="4680000"/>
          </a:xfrm>
          <a:prstGeom prst="rect">
            <a:avLst/>
          </a:prstGeom>
        </p:spPr>
        <p:txBody>
          <a:bodyPr lIns="121944" tIns="60972" rIns="121944" bIns="60972"/>
          <a:lstStyle>
            <a:lvl1pPr marL="0" indent="0">
              <a:buNone/>
              <a:defRPr sz="1900"/>
            </a:lvl1pPr>
          </a:lstStyle>
          <a:p>
            <a:endParaRPr lang="en-US" dirty="0"/>
          </a:p>
        </p:txBody>
      </p:sp>
      <p:sp>
        <p:nvSpPr>
          <p:cNvPr id="5" name="Text Placeholder 2"/>
          <p:cNvSpPr>
            <a:spLocks noGrp="1"/>
          </p:cNvSpPr>
          <p:nvPr>
            <p:ph type="body" sz="quarter" idx="10" hasCustomPrompt="1"/>
          </p:nvPr>
        </p:nvSpPr>
        <p:spPr>
          <a:xfrm>
            <a:off x="576000" y="522001"/>
            <a:ext cx="10980000" cy="982950"/>
          </a:xfrm>
          <a:prstGeom prst="rect">
            <a:avLst/>
          </a:prstGeom>
        </p:spPr>
        <p:txBody>
          <a:bodyPr lIns="0" tIns="0" rIns="0" bIns="0"/>
          <a:lstStyle>
            <a:lvl1pPr marL="0" indent="0" algn="l">
              <a:spcBef>
                <a:spcPts val="0"/>
              </a:spcBef>
              <a:buFontTx/>
              <a:buNone/>
              <a:defRPr sz="3200" baseline="0">
                <a:solidFill>
                  <a:schemeClr val="tx1"/>
                </a:solidFill>
              </a:defRPr>
            </a:lvl1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913110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tx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2162313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3151478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2">
    <p:spTree>
      <p:nvGrpSpPr>
        <p:cNvPr id="1" name=""/>
        <p:cNvGrpSpPr/>
        <p:nvPr/>
      </p:nvGrpSpPr>
      <p:grpSpPr>
        <a:xfrm>
          <a:off x="0" y="0"/>
          <a:ext cx="0" cy="0"/>
          <a:chOff x="0" y="0"/>
          <a:chExt cx="0" cy="0"/>
        </a:xfrm>
      </p:grpSpPr>
      <p:sp>
        <p:nvSpPr>
          <p:cNvPr id="19"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tangle 1"/>
          <p:cNvSpPr/>
          <p:nvPr userDrawn="1"/>
        </p:nvSpPr>
        <p:spPr>
          <a:xfrm>
            <a:off x="143375" y="5905500"/>
            <a:ext cx="12051799" cy="909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pic>
        <p:nvPicPr>
          <p:cNvPr id="12" name="Picture 11"/>
          <p:cNvPicPr>
            <a:picLocks noChangeAspect="1"/>
          </p:cNvPicPr>
          <p:nvPr userDrawn="1"/>
        </p:nvPicPr>
        <p:blipFill>
          <a:blip r:embed="rId4"/>
          <a:stretch>
            <a:fillRect/>
          </a:stretch>
        </p:blipFill>
        <p:spPr>
          <a:xfrm>
            <a:off x="1109663" y="6289865"/>
            <a:ext cx="1728192" cy="269767"/>
          </a:xfrm>
          <a:prstGeom prst="rect">
            <a:avLst/>
          </a:prstGeom>
        </p:spPr>
      </p:pic>
      <p:pic>
        <p:nvPicPr>
          <p:cNvPr id="13" name="Picture 12"/>
          <p:cNvPicPr>
            <a:picLocks/>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7"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
        <p:nvSpPr>
          <p:cNvPr id="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6"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5"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spTree>
    <p:extLst>
      <p:ext uri="{BB962C8B-B14F-4D97-AF65-F5344CB8AC3E}">
        <p14:creationId xmlns:p14="http://schemas.microsoft.com/office/powerpoint/2010/main" val="1633451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divider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659656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eed divider dark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4292471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leed divider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746502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eed divider dark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3415136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divider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3595955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bleed divider dark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261403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divider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1508527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divider dark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4113463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eed divider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1388933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2"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121944" tIns="60972" rIns="121944" bIns="60972" numCol="1" rtlCol="0" anchor="t" anchorCtr="0" compatLnSpc="1">
            <a:prstTxWarp prst="textNoShape">
              <a:avLst/>
            </a:prstTxWarp>
          </a:bodyPr>
          <a:lstStyle/>
          <a:p>
            <a:pPr marL="0" marR="0" indent="0" algn="l" defTabSz="1219444"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000000"/>
              </a:solidFill>
              <a:effectLst/>
              <a:latin typeface="Arial" charset="0"/>
            </a:endParaRPr>
          </a:p>
        </p:txBody>
      </p:sp>
      <p:pic>
        <p:nvPicPr>
          <p:cNvPr id="6" name="Picture 5"/>
          <p:cNvPicPr>
            <a:picLocks/>
          </p:cNvPicPr>
          <p:nvPr userDrawn="1"/>
        </p:nvPicPr>
        <p:blipFill>
          <a:blip r:embed="rId3">
            <a:alphaModFix/>
          </a:blip>
          <a:stretch>
            <a:fillRect/>
          </a:stretch>
        </p:blipFill>
        <p:spPr>
          <a:xfrm>
            <a:off x="5318855" y="2448350"/>
            <a:ext cx="1526400" cy="1944216"/>
          </a:xfrm>
          <a:prstGeom prst="rect">
            <a:avLst/>
          </a:prstGeom>
          <a:noFill/>
        </p:spPr>
      </p:pic>
    </p:spTree>
    <p:extLst>
      <p:ext uri="{BB962C8B-B14F-4D97-AF65-F5344CB8AC3E}">
        <p14:creationId xmlns:p14="http://schemas.microsoft.com/office/powerpoint/2010/main" val="228822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2" name="Rectangle 1"/>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4"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003478"/>
              </a:gs>
              <a:gs pos="100000">
                <a:srgbClr val="0089C4"/>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20"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21"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2" name="Picture 21"/>
          <p:cNvPicPr>
            <a:picLocks noChangeAspect="1"/>
          </p:cNvPicPr>
          <p:nvPr userDrawn="1"/>
        </p:nvPicPr>
        <p:blipFill>
          <a:blip r:embed="rId3"/>
          <a:stretch>
            <a:fillRect/>
          </a:stretch>
        </p:blipFill>
        <p:spPr>
          <a:xfrm>
            <a:off x="1109663" y="6289865"/>
            <a:ext cx="1728192" cy="269767"/>
          </a:xfrm>
          <a:prstGeom prst="rect">
            <a:avLst/>
          </a:prstGeom>
        </p:spPr>
      </p:pic>
      <p:pic>
        <p:nvPicPr>
          <p:cNvPr id="23" name="Picture 22"/>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3966120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1105189" y="2124567"/>
            <a:ext cx="4890773" cy="3960142"/>
          </a:xfrm>
        </p:spPr>
        <p:txBody>
          <a:bodyPr/>
          <a:lstStyle>
            <a:lvl1pPr marL="0" indent="0">
              <a:buNone/>
              <a:defRPr/>
            </a:lvl1pPr>
            <a:lvl2pPr marL="215943" indent="0">
              <a:buNone/>
              <a:defRPr/>
            </a:lvl2pPr>
            <a:lvl3pPr marL="431886" indent="0">
              <a:buNone/>
              <a:defRPr/>
            </a:lvl3pPr>
            <a:lvl4pPr marL="647830" indent="0">
              <a:buNone/>
              <a:defRPr/>
            </a:lvl4pPr>
            <a:lvl5pPr marL="863773" indent="0">
              <a:buNone/>
              <a:defRPr/>
            </a:lvl5pPr>
          </a:lstStyle>
          <a:p>
            <a:pPr lvl="0"/>
            <a:r>
              <a:rPr lang="en-US"/>
              <a:t>Choose icon to add image</a:t>
            </a:r>
            <a:endParaRPr lang="en-US" dirty="0"/>
          </a:p>
        </p:txBody>
      </p:sp>
      <p:sp>
        <p:nvSpPr>
          <p:cNvPr id="4" name="Text Placeholder 3"/>
          <p:cNvSpPr>
            <a:spLocks noGrp="1"/>
          </p:cNvSpPr>
          <p:nvPr>
            <p:ph type="body" sz="half" idx="2"/>
          </p:nvPr>
        </p:nvSpPr>
        <p:spPr>
          <a:xfrm>
            <a:off x="6199215" y="2124567"/>
            <a:ext cx="4890773" cy="3960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9FBCA60-01AA-49D0-8DCA-E7545B2F58DB}" type="slidenum">
              <a:rPr lang="en-US" smtClean="0"/>
              <a:t>‹#›</a:t>
            </a:fld>
            <a:endParaRPr lang="en-US"/>
          </a:p>
        </p:txBody>
      </p:sp>
      <p:sp>
        <p:nvSpPr>
          <p:cNvPr id="6" name="Date Placeholder 5"/>
          <p:cNvSpPr>
            <a:spLocks noGrp="1"/>
          </p:cNvSpPr>
          <p:nvPr>
            <p:ph type="dt" sz="half" idx="11"/>
          </p:nvPr>
        </p:nvSpPr>
        <p:spPr/>
        <p:txBody>
          <a:bodyPr/>
          <a:lstStyle/>
          <a:p>
            <a:fld id="{89036FB6-010B-4011-BECC-44414A36D325}" type="datetimeFigureOut">
              <a:rPr lang="en-US" smtClean="0"/>
              <a:t>6/29/2018</a:t>
            </a:fld>
            <a:endParaRPr lang="en-US"/>
          </a:p>
        </p:txBody>
      </p:sp>
      <p:sp>
        <p:nvSpPr>
          <p:cNvPr id="7" name="Footer Placeholder 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190642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8" y="2130921"/>
            <a:ext cx="10365899" cy="1470366"/>
          </a:xfrm>
        </p:spPr>
        <p:txBody>
          <a:bodyPr/>
          <a:lstStyle/>
          <a:p>
            <a:r>
              <a:rPr lang="en-GB"/>
              <a:t>Click to edit Master title style</a:t>
            </a:r>
            <a:endParaRPr lang="en-US"/>
          </a:p>
        </p:txBody>
      </p:sp>
      <p:sp>
        <p:nvSpPr>
          <p:cNvPr id="3" name="Subtitle 2"/>
          <p:cNvSpPr>
            <a:spLocks noGrp="1"/>
          </p:cNvSpPr>
          <p:nvPr>
            <p:ph type="subTitle" idx="1"/>
          </p:nvPr>
        </p:nvSpPr>
        <p:spPr>
          <a:xfrm>
            <a:off x="1829276" y="3887100"/>
            <a:ext cx="8536623" cy="1753006"/>
          </a:xfrm>
        </p:spPr>
        <p:txBody>
          <a:bodyPr/>
          <a:lstStyle>
            <a:lvl1pPr marL="0" indent="0" algn="ctr">
              <a:buNone/>
              <a:defRPr>
                <a:solidFill>
                  <a:schemeClr val="tx1">
                    <a:tint val="75000"/>
                  </a:schemeClr>
                </a:solidFill>
              </a:defRPr>
            </a:lvl1pPr>
            <a:lvl2pPr marL="609649" indent="0" algn="ctr">
              <a:buNone/>
              <a:defRPr>
                <a:solidFill>
                  <a:schemeClr val="tx1">
                    <a:tint val="75000"/>
                  </a:schemeClr>
                </a:solidFill>
              </a:defRPr>
            </a:lvl2pPr>
            <a:lvl3pPr marL="1219297" indent="0" algn="ctr">
              <a:buNone/>
              <a:defRPr>
                <a:solidFill>
                  <a:schemeClr val="tx1">
                    <a:tint val="75000"/>
                  </a:schemeClr>
                </a:solidFill>
              </a:defRPr>
            </a:lvl3pPr>
            <a:lvl4pPr marL="1828946" indent="0" algn="ctr">
              <a:buNone/>
              <a:defRPr>
                <a:solidFill>
                  <a:schemeClr val="tx1">
                    <a:tint val="75000"/>
                  </a:schemeClr>
                </a:solidFill>
              </a:defRPr>
            </a:lvl4pPr>
            <a:lvl5pPr marL="2438596" indent="0" algn="ctr">
              <a:buNone/>
              <a:defRPr>
                <a:solidFill>
                  <a:schemeClr val="tx1">
                    <a:tint val="75000"/>
                  </a:schemeClr>
                </a:solidFill>
              </a:defRPr>
            </a:lvl5pPr>
            <a:lvl6pPr marL="3048244" indent="0" algn="ctr">
              <a:buNone/>
              <a:defRPr>
                <a:solidFill>
                  <a:schemeClr val="tx1">
                    <a:tint val="75000"/>
                  </a:schemeClr>
                </a:solidFill>
              </a:defRPr>
            </a:lvl6pPr>
            <a:lvl7pPr marL="3657893" indent="0" algn="ctr">
              <a:buNone/>
              <a:defRPr>
                <a:solidFill>
                  <a:schemeClr val="tx1">
                    <a:tint val="75000"/>
                  </a:schemeClr>
                </a:solidFill>
              </a:defRPr>
            </a:lvl7pPr>
            <a:lvl8pPr marL="4267541" indent="0" algn="ctr">
              <a:buNone/>
              <a:defRPr>
                <a:solidFill>
                  <a:schemeClr val="tx1">
                    <a:tint val="75000"/>
                  </a:schemeClr>
                </a:solidFill>
              </a:defRPr>
            </a:lvl8pPr>
            <a:lvl9pPr marL="487719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2B4055F-063F-1E43-8D9E-3071FD478361}"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4050A-CE59-4345-B03F-E12E26920ECF}" type="slidenum">
              <a:rPr lang="en-US" smtClean="0"/>
              <a:t>‹#›</a:t>
            </a:fld>
            <a:endParaRPr lang="en-US"/>
          </a:p>
        </p:txBody>
      </p:sp>
    </p:spTree>
    <p:extLst>
      <p:ext uri="{BB962C8B-B14F-4D97-AF65-F5344CB8AC3E}">
        <p14:creationId xmlns:p14="http://schemas.microsoft.com/office/powerpoint/2010/main" val="771291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2B4055F-063F-1E43-8D9E-3071FD478361}"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4050A-CE59-4345-B03F-E12E26920ECF}" type="slidenum">
              <a:rPr lang="en-US" smtClean="0"/>
              <a:t>‹#›</a:t>
            </a:fld>
            <a:endParaRPr lang="en-US"/>
          </a:p>
        </p:txBody>
      </p:sp>
    </p:spTree>
    <p:extLst>
      <p:ext uri="{BB962C8B-B14F-4D97-AF65-F5344CB8AC3E}">
        <p14:creationId xmlns:p14="http://schemas.microsoft.com/office/powerpoint/2010/main" val="2276376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1105189" y="2124567"/>
            <a:ext cx="4890773" cy="3960142"/>
          </a:xfrm>
        </p:spPr>
        <p:txBody>
          <a:bodyPr/>
          <a:lstStyle>
            <a:lvl1pPr marL="0" indent="0">
              <a:buNone/>
              <a:defRPr/>
            </a:lvl1pPr>
            <a:lvl2pPr marL="215943" indent="0">
              <a:buNone/>
              <a:defRPr/>
            </a:lvl2pPr>
            <a:lvl3pPr marL="431886" indent="0">
              <a:buNone/>
              <a:defRPr/>
            </a:lvl3pPr>
            <a:lvl4pPr marL="647830" indent="0">
              <a:buNone/>
              <a:defRPr/>
            </a:lvl4pPr>
            <a:lvl5pPr marL="863773" indent="0">
              <a:buNone/>
              <a:defRPr/>
            </a:lvl5pPr>
          </a:lstStyle>
          <a:p>
            <a:pPr lvl="0"/>
            <a:r>
              <a:rPr lang="en-US"/>
              <a:t>Choose icon to add image</a:t>
            </a:r>
            <a:endParaRPr lang="en-US" dirty="0"/>
          </a:p>
        </p:txBody>
      </p:sp>
      <p:sp>
        <p:nvSpPr>
          <p:cNvPr id="4" name="Text Placeholder 3"/>
          <p:cNvSpPr>
            <a:spLocks noGrp="1"/>
          </p:cNvSpPr>
          <p:nvPr>
            <p:ph type="body" sz="half" idx="2"/>
          </p:nvPr>
        </p:nvSpPr>
        <p:spPr>
          <a:xfrm>
            <a:off x="6199215" y="2124567"/>
            <a:ext cx="4890773" cy="3960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9FBCA60-01AA-49D0-8DCA-E7545B2F58DB}" type="slidenum">
              <a:rPr lang="en-US" smtClean="0"/>
              <a:t>‹#›</a:t>
            </a:fld>
            <a:endParaRPr lang="en-US"/>
          </a:p>
        </p:txBody>
      </p:sp>
      <p:sp>
        <p:nvSpPr>
          <p:cNvPr id="6" name="Date Placeholder 5"/>
          <p:cNvSpPr>
            <a:spLocks noGrp="1"/>
          </p:cNvSpPr>
          <p:nvPr>
            <p:ph type="dt" sz="half" idx="11"/>
          </p:nvPr>
        </p:nvSpPr>
        <p:spPr/>
        <p:txBody>
          <a:bodyPr/>
          <a:lstStyle/>
          <a:p>
            <a:fld id="{89036FB6-010B-4011-BECC-44414A36D325}" type="datetimeFigureOut">
              <a:rPr lang="en-US" smtClean="0"/>
              <a:t>6/29/2018</a:t>
            </a:fld>
            <a:endParaRPr lang="en-US"/>
          </a:p>
        </p:txBody>
      </p:sp>
      <p:sp>
        <p:nvSpPr>
          <p:cNvPr id="7" name="Footer Placeholder 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639794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image 1">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566056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image 2">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409163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image 3">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1061304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image 4">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189086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1724275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44224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2" name="Rectangle 1"/>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4"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0089C4"/>
              </a:gs>
              <a:gs pos="18000">
                <a:srgbClr val="0089C4"/>
              </a:gs>
              <a:gs pos="100000">
                <a:srgbClr val="629FD5"/>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20"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21"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2" name="Picture 21"/>
          <p:cNvPicPr>
            <a:picLocks noChangeAspect="1"/>
          </p:cNvPicPr>
          <p:nvPr userDrawn="1"/>
        </p:nvPicPr>
        <p:blipFill>
          <a:blip r:embed="rId3"/>
          <a:stretch>
            <a:fillRect/>
          </a:stretch>
        </p:blipFill>
        <p:spPr>
          <a:xfrm>
            <a:off x="1109663" y="6289865"/>
            <a:ext cx="1728192" cy="269767"/>
          </a:xfrm>
          <a:prstGeom prst="rect">
            <a:avLst/>
          </a:prstGeom>
        </p:spPr>
      </p:pic>
      <p:pic>
        <p:nvPicPr>
          <p:cNvPr id="23" name="Picture 22"/>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2039388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dark aqua">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9040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aqua">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3996114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dark green">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575989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692860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dark red">
    <p:spTree>
      <p:nvGrpSpPr>
        <p:cNvPr id="1" name=""/>
        <p:cNvGrpSpPr/>
        <p:nvPr/>
      </p:nvGrpSpPr>
      <p:grpSpPr>
        <a:xfrm>
          <a:off x="0" y="0"/>
          <a:ext cx="0" cy="0"/>
          <a:chOff x="0" y="0"/>
          <a:chExt cx="0" cy="0"/>
        </a:xfrm>
      </p:grpSpPr>
      <p:sp>
        <p:nvSpPr>
          <p:cNvPr id="10" name="Rectangle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3708993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1218399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dark purpl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3967026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9482595" y="6331400"/>
            <a:ext cx="2136527" cy="29470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43376" y="6238756"/>
            <a:ext cx="768285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 name="Text Placeholder 3"/>
          <p:cNvSpPr>
            <a:spLocks noGrp="1"/>
          </p:cNvSpPr>
          <p:nvPr>
            <p:ph type="body" sz="quarter" idx="11" hasCustomPrompt="1"/>
          </p:nvPr>
        </p:nvSpPr>
        <p:spPr>
          <a:xfrm>
            <a:off x="1104287" y="4609067"/>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1104287" y="4879130"/>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1104287" y="5149192"/>
            <a:ext cx="5761500" cy="252058"/>
          </a:xfrm>
          <a:prstGeom prst="rect">
            <a:avLst/>
          </a:prstGeom>
        </p:spPr>
        <p:txBody>
          <a:bodyPr lIns="0" tIns="0" rIns="0" bIns="0"/>
          <a:lstStyle>
            <a:lvl1pPr marL="0" marR="0" indent="0" algn="l" defTabSz="914583"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583"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3007695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104288" y="828192"/>
            <a:ext cx="9986600" cy="512887"/>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a:t>Click to add title</a:t>
            </a:r>
          </a:p>
        </p:txBody>
      </p:sp>
      <p:pic>
        <p:nvPicPr>
          <p:cNvPr id="11" name="Picture 10"/>
          <p:cNvPicPr>
            <a:picLocks/>
          </p:cNvPicPr>
          <p:nvPr userDrawn="1">
            <p:custDataLst>
              <p:tags r:id="rId1"/>
            </p:custDataLst>
          </p:nvPr>
        </p:nvPicPr>
        <p:blipFill>
          <a:blip r:embed="rId3"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1104288" y="1368317"/>
            <a:ext cx="9986600" cy="374487"/>
          </a:xfrm>
          <a:prstGeom prst="rect">
            <a:avLst/>
          </a:prstGeom>
        </p:spPr>
        <p:txBody>
          <a:bodyPr lIns="0" tIns="0" rIns="0" bIns="0"/>
          <a:lstStyle>
            <a:lvl1pPr marL="0" indent="0">
              <a:spcBef>
                <a:spcPts val="0"/>
              </a:spcBef>
              <a:buFontTx/>
              <a:buNone/>
              <a:defRPr sz="2200"/>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5" name="Textplatzhalter 4"/>
          <p:cNvSpPr>
            <a:spLocks noGrp="1"/>
          </p:cNvSpPr>
          <p:nvPr>
            <p:ph type="body" sz="quarter" idx="13"/>
          </p:nvPr>
        </p:nvSpPr>
        <p:spPr>
          <a:xfrm>
            <a:off x="1105185" y="2124492"/>
            <a:ext cx="9986600" cy="3960917"/>
          </a:xfrm>
          <a:prstGeom prst="rect">
            <a:avLst/>
          </a:prstGeom>
        </p:spPr>
        <p:txBody>
          <a:bodyPr lIns="0" tIns="0" rIns="0" bIns="0" spcCol="432000"/>
          <a:lstStyle>
            <a:lvl1pPr marL="216043" indent="-216043">
              <a:spcBef>
                <a:spcPts val="0"/>
              </a:spcBef>
              <a:defRPr sz="1800"/>
            </a:lvl1pPr>
            <a:lvl2pPr marL="432086" indent="-216043">
              <a:spcBef>
                <a:spcPts val="0"/>
              </a:spcBef>
              <a:defRPr sz="1800"/>
            </a:lvl2pPr>
            <a:lvl3pPr marL="648130" indent="-216043">
              <a:spcBef>
                <a:spcPts val="0"/>
              </a:spcBef>
              <a:buFont typeface="Wingdings" panose="05000000000000000000" pitchFamily="2" charset="2"/>
              <a:buChar char="§"/>
              <a:defRPr sz="1800"/>
            </a:lvl3pPr>
            <a:lvl4pPr marL="864173" indent="-216043">
              <a:spcBef>
                <a:spcPts val="0"/>
              </a:spcBef>
              <a:buFont typeface="Arial" panose="020B0604020202020204" pitchFamily="34" charset="0"/>
              <a:buChar char="•"/>
              <a:defRPr sz="1800"/>
            </a:lvl4pPr>
            <a:lvl5pPr marL="1080216" indent="-228646">
              <a:spcBef>
                <a:spcPts val="0"/>
              </a:spcBef>
              <a:buFont typeface="Calibri" panose="020F0502020204030204" pitchFamily="34" charset="0"/>
              <a:buChar char="─"/>
              <a:defRPr sz="1800"/>
            </a:lvl5pPr>
            <a:lvl6pPr marL="1296259" indent="-228646">
              <a:spcBef>
                <a:spcPts val="0"/>
              </a:spcBef>
              <a:buFont typeface="Calibri" panose="020F0502020204030204" pitchFamily="34" charset="0"/>
              <a:buChar char="─"/>
              <a:defRPr sz="1800"/>
            </a:lvl6pPr>
            <a:lvl7pPr marL="1512302" indent="-216043">
              <a:spcBef>
                <a:spcPts val="0"/>
              </a:spcBef>
              <a:buFont typeface="Calibri" panose="020F0502020204030204" pitchFamily="34" charset="0"/>
              <a:buChar char="─"/>
              <a:defRPr sz="1800"/>
            </a:lvl7pPr>
            <a:lvl8pPr marL="1728346" indent="-216043">
              <a:spcBef>
                <a:spcPts val="0"/>
              </a:spcBef>
              <a:buFont typeface="Calibri" panose="020F0502020204030204" pitchFamily="34" charset="0"/>
              <a:buChar char="─"/>
              <a:defRPr sz="1800"/>
            </a:lvl8pPr>
            <a:lvl9pPr marL="1944389" indent="-216043">
              <a:spcBef>
                <a:spcPts val="0"/>
              </a:spcBef>
              <a:buFont typeface="Calibri" panose="020F0502020204030204" pitchFamily="34" charset="0"/>
              <a:buChar cha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345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ic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8" name="Inhaltsplatzhalter 6"/>
          <p:cNvSpPr>
            <a:spLocks noGrp="1"/>
          </p:cNvSpPr>
          <p:nvPr>
            <p:ph sz="half" idx="2" hasCustomPrompt="1"/>
            <p:custDataLst>
              <p:tags r:id="rId2"/>
            </p:custDataLst>
          </p:nvPr>
        </p:nvSpPr>
        <p:spPr>
          <a:xfrm>
            <a:off x="2" y="-1"/>
            <a:ext cx="4650935" cy="685958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chemeClr val="tx1"/>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13" name="Textplatzhalter 12"/>
          <p:cNvSpPr>
            <a:spLocks noGrp="1"/>
          </p:cNvSpPr>
          <p:nvPr>
            <p:ph type="body" sz="quarter" idx="11" hasCustomPrompt="1"/>
          </p:nvPr>
        </p:nvSpPr>
        <p:spPr>
          <a:xfrm>
            <a:off x="5329388" y="828192"/>
            <a:ext cx="5761500" cy="540131"/>
          </a:xfrm>
          <a:prstGeom prst="rect">
            <a:avLst/>
          </a:prstGeom>
        </p:spPr>
        <p:txBody>
          <a:bodyPr lIns="0" tIns="0" rIns="0" bIns="0"/>
          <a:lstStyle>
            <a:lvl1pPr marL="0" indent="0">
              <a:spcBef>
                <a:spcPts val="0"/>
              </a:spcBef>
              <a:buFontTx/>
              <a:buNone/>
              <a:defRPr/>
            </a:lvl1pPr>
          </a:lstStyle>
          <a:p>
            <a:pPr lvl="0"/>
            <a:r>
              <a:rPr lang="de-DE" dirty="0"/>
              <a:t>Click </a:t>
            </a:r>
            <a:r>
              <a:rPr lang="de-DE" dirty="0" err="1"/>
              <a:t>to</a:t>
            </a:r>
            <a:r>
              <a:rPr lang="de-DE" dirty="0"/>
              <a:t> </a:t>
            </a:r>
            <a:r>
              <a:rPr lang="de-DE" dirty="0" err="1"/>
              <a:t>add</a:t>
            </a:r>
            <a:r>
              <a:rPr lang="de-DE" dirty="0"/>
              <a:t> title</a:t>
            </a:r>
          </a:p>
        </p:txBody>
      </p:sp>
      <p:sp>
        <p:nvSpPr>
          <p:cNvPr id="3" name="Textplatzhalter 2"/>
          <p:cNvSpPr>
            <a:spLocks noGrp="1"/>
          </p:cNvSpPr>
          <p:nvPr>
            <p:ph type="body" sz="quarter" idx="12" hasCustomPrompt="1"/>
          </p:nvPr>
        </p:nvSpPr>
        <p:spPr>
          <a:xfrm>
            <a:off x="5329388" y="1368317"/>
            <a:ext cx="5761500" cy="414150"/>
          </a:xfrm>
          <a:prstGeom prst="rect">
            <a:avLst/>
          </a:prstGeom>
        </p:spPr>
        <p:txBody>
          <a:bodyPr lIns="0" tIns="0" rIns="0" bIns="0"/>
          <a:lstStyle>
            <a:lvl1pPr marL="0" indent="0">
              <a:spcBef>
                <a:spcPts val="0"/>
              </a:spcBef>
              <a:buFontTx/>
              <a:buNone/>
              <a:defRPr sz="2200"/>
            </a:lvl1pPr>
          </a:lstStyle>
          <a:p>
            <a:pPr lvl="0"/>
            <a:r>
              <a:rPr lang="de-DE" dirty="0"/>
              <a:t>Click </a:t>
            </a:r>
            <a:r>
              <a:rPr lang="de-DE" dirty="0" err="1"/>
              <a:t>to</a:t>
            </a:r>
            <a:r>
              <a:rPr lang="de-DE" dirty="0"/>
              <a:t> </a:t>
            </a:r>
            <a:r>
              <a:rPr lang="de-DE" dirty="0" err="1"/>
              <a:t>add</a:t>
            </a:r>
            <a:r>
              <a:rPr lang="de-DE" dirty="0"/>
              <a:t> </a:t>
            </a:r>
            <a:r>
              <a:rPr lang="de-DE" dirty="0" err="1"/>
              <a:t>subtitle</a:t>
            </a:r>
            <a:endParaRPr lang="en-US" dirty="0"/>
          </a:p>
        </p:txBody>
      </p:sp>
      <p:sp>
        <p:nvSpPr>
          <p:cNvPr id="4" name="Textplatzhalter 3"/>
          <p:cNvSpPr>
            <a:spLocks noGrp="1"/>
          </p:cNvSpPr>
          <p:nvPr>
            <p:ph type="body" sz="quarter" idx="13"/>
          </p:nvPr>
        </p:nvSpPr>
        <p:spPr>
          <a:xfrm>
            <a:off x="5329388" y="2124491"/>
            <a:ext cx="5761500" cy="3960917"/>
          </a:xfrm>
          <a:prstGeom prst="rect">
            <a:avLst/>
          </a:prstGeom>
        </p:spPr>
        <p:txBody>
          <a:bodyPr/>
          <a:lstStyle>
            <a:lvl1pPr marL="216043" indent="-216043">
              <a:spcBef>
                <a:spcPts val="0"/>
              </a:spcBef>
              <a:defRPr sz="1800"/>
            </a:lvl1pPr>
            <a:lvl2pPr marL="432086" indent="-216043">
              <a:spcBef>
                <a:spcPts val="0"/>
              </a:spcBef>
              <a:defRPr sz="1800"/>
            </a:lvl2pPr>
            <a:lvl3pPr marL="648130" indent="-216043">
              <a:spcBef>
                <a:spcPts val="0"/>
              </a:spcBef>
              <a:buFont typeface="Wingdings" panose="05000000000000000000" pitchFamily="2" charset="2"/>
              <a:buChar char="§"/>
              <a:defRPr sz="1800"/>
            </a:lvl3pPr>
            <a:lvl4pPr marL="864173" indent="-216043">
              <a:spcBef>
                <a:spcPts val="0"/>
              </a:spcBef>
              <a:buFont typeface="Arial" panose="020B0604020202020204" pitchFamily="34" charset="0"/>
              <a:buChar char="•"/>
              <a:defRPr sz="1800"/>
            </a:lvl4pPr>
            <a:lvl5pPr marL="1080216" indent="-216043">
              <a:spcBef>
                <a:spcPts val="0"/>
              </a:spcBef>
              <a:buFont typeface="Calibri" panose="020F0502020204030204" pitchFamily="34" charset="0"/>
              <a:buChar char="─"/>
              <a:defRPr sz="1800"/>
            </a:lvl5pPr>
            <a:lvl6pPr marL="1296259" indent="-216043">
              <a:spcBef>
                <a:spcPts val="0"/>
              </a:spcBef>
              <a:buFont typeface="Calibri" panose="020F0502020204030204"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332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dark aqua">
    <p:spTree>
      <p:nvGrpSpPr>
        <p:cNvPr id="1" name=""/>
        <p:cNvGrpSpPr/>
        <p:nvPr/>
      </p:nvGrpSpPr>
      <p:grpSpPr>
        <a:xfrm>
          <a:off x="0" y="0"/>
          <a:ext cx="0" cy="0"/>
          <a:chOff x="0" y="0"/>
          <a:chExt cx="0" cy="0"/>
        </a:xfrm>
      </p:grpSpPr>
      <p:sp>
        <p:nvSpPr>
          <p:cNvPr id="24" name="Rectangle 23"/>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25"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156570"/>
              </a:gs>
              <a:gs pos="100000">
                <a:srgbClr val="1E9D8B"/>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28"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29"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30" name="Picture 29"/>
          <p:cNvPicPr>
            <a:picLocks noChangeAspect="1"/>
          </p:cNvPicPr>
          <p:nvPr userDrawn="1"/>
        </p:nvPicPr>
        <p:blipFill>
          <a:blip r:embed="rId3"/>
          <a:stretch>
            <a:fillRect/>
          </a:stretch>
        </p:blipFill>
        <p:spPr>
          <a:xfrm>
            <a:off x="1109663" y="6289865"/>
            <a:ext cx="1728192" cy="269767"/>
          </a:xfrm>
          <a:prstGeom prst="rect">
            <a:avLst/>
          </a:prstGeom>
        </p:spPr>
      </p:pic>
      <p:pic>
        <p:nvPicPr>
          <p:cNvPr id="31" name="Picture 3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4157053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8" name="Inhaltsplatzhalter 6"/>
          <p:cNvSpPr>
            <a:spLocks noGrp="1"/>
          </p:cNvSpPr>
          <p:nvPr>
            <p:ph sz="half" idx="2" hasCustomPrompt="1"/>
            <p:custDataLst>
              <p:tags r:id="rId2"/>
            </p:custDataLst>
          </p:nvPr>
        </p:nvSpPr>
        <p:spPr>
          <a:xfrm>
            <a:off x="1" y="2124491"/>
            <a:ext cx="7543224" cy="396091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chemeClr val="tx1"/>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7" name="Text Placeholder 2"/>
          <p:cNvSpPr>
            <a:spLocks noGrp="1"/>
          </p:cNvSpPr>
          <p:nvPr>
            <p:ph type="body" sz="quarter" idx="10" hasCustomPrompt="1"/>
          </p:nvPr>
        </p:nvSpPr>
        <p:spPr>
          <a:xfrm>
            <a:off x="1104288" y="828192"/>
            <a:ext cx="9986600" cy="512887"/>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a:t>Click to add title</a:t>
            </a:r>
          </a:p>
        </p:txBody>
      </p:sp>
      <p:sp>
        <p:nvSpPr>
          <p:cNvPr id="12" name="Textplatzhalter 3"/>
          <p:cNvSpPr>
            <a:spLocks noGrp="1"/>
          </p:cNvSpPr>
          <p:nvPr>
            <p:ph type="body" sz="quarter" idx="12" hasCustomPrompt="1"/>
          </p:nvPr>
        </p:nvSpPr>
        <p:spPr>
          <a:xfrm>
            <a:off x="1104288" y="1368317"/>
            <a:ext cx="9986600" cy="374487"/>
          </a:xfrm>
          <a:prstGeom prst="rect">
            <a:avLst/>
          </a:prstGeom>
        </p:spPr>
        <p:txBody>
          <a:bodyPr lIns="0" tIns="0" rIns="0" bIns="0"/>
          <a:lstStyle>
            <a:lvl1pPr marL="0" indent="0">
              <a:spcBef>
                <a:spcPts val="0"/>
              </a:spcBef>
              <a:buFontTx/>
              <a:buNone/>
              <a:defRPr sz="2200"/>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9" name="Textplatzhalter 2"/>
          <p:cNvSpPr>
            <a:spLocks noGrp="1"/>
          </p:cNvSpPr>
          <p:nvPr>
            <p:ph type="body" sz="quarter" idx="14" hasCustomPrompt="1"/>
          </p:nvPr>
        </p:nvSpPr>
        <p:spPr>
          <a:xfrm>
            <a:off x="7874050" y="2124492"/>
            <a:ext cx="3216838" cy="3960917"/>
          </a:xfrm>
          <a:prstGeom prst="rect">
            <a:avLst/>
          </a:prstGeom>
        </p:spPr>
        <p:txBody>
          <a:bodyPr lIns="0" tIns="0" rIns="0" bIns="0"/>
          <a:lstStyle>
            <a:lvl1pPr marL="180036" indent="-180036">
              <a:spcBef>
                <a:spcPts val="0"/>
              </a:spcBef>
              <a:defRPr sz="1600" baseline="0"/>
            </a:lvl1pPr>
            <a:lvl2pPr marL="360072" indent="-180036">
              <a:spcBef>
                <a:spcPts val="0"/>
              </a:spcBef>
              <a:defRPr sz="1600"/>
            </a:lvl2pPr>
            <a:lvl3pPr marL="540108" indent="-180036">
              <a:spcBef>
                <a:spcPts val="0"/>
              </a:spcBef>
              <a:buFont typeface="Wingdings" panose="05000000000000000000" pitchFamily="2" charset="2"/>
              <a:buChar char="§"/>
              <a:defRPr sz="1600"/>
            </a:lvl3pPr>
            <a:lvl4pPr marL="720144" indent="-180036" algn="l" defTabSz="914583"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180" indent="-180036">
              <a:spcBef>
                <a:spcPts val="0"/>
              </a:spcBef>
              <a:buFont typeface="Calibri" panose="020F0502020204030204" pitchFamily="34" charset="0"/>
              <a:buChar char="─"/>
              <a:defRPr sz="1600"/>
            </a:lvl5pPr>
            <a:lvl6pPr marL="360072" indent="-180036">
              <a:spcBef>
                <a:spcPts val="0"/>
              </a:spcBef>
              <a:buFont typeface="Calibri" panose="020F0502020204030204" pitchFamily="34" charset="0"/>
              <a:buChar char="─"/>
              <a:defRPr sz="1600"/>
            </a:lvl6pPr>
            <a:lvl7pPr marL="360072" indent="-180036">
              <a:spcBef>
                <a:spcPts val="0"/>
              </a:spcBef>
              <a:buFont typeface="Calibri" panose="020F0502020204030204" pitchFamily="34" charset="0"/>
              <a:buChar char="─"/>
              <a:defRPr sz="1600"/>
            </a:lvl7pPr>
            <a:lvl8pPr marL="360072" indent="-180036">
              <a:spcBef>
                <a:spcPts val="0"/>
              </a:spcBef>
              <a:buFont typeface="Calibri" panose="020F0502020204030204" pitchFamily="34" charset="0"/>
              <a:buChar char="─"/>
              <a:defRPr sz="1600"/>
            </a:lvl8pPr>
            <a:lvl9pPr marL="360072" indent="-180036">
              <a:spcBef>
                <a:spcPts val="0"/>
              </a:spcBef>
              <a:buFont typeface="Calibri" panose="020F0502020204030204" pitchFamily="34" charset="0"/>
              <a:buChar char="─"/>
              <a:defRPr sz="1600"/>
            </a:lvl9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a:t>Click </a:t>
            </a:r>
            <a:r>
              <a:rPr lang="de-DE" dirty="0" err="1"/>
              <a:t>to</a:t>
            </a:r>
            <a:r>
              <a:rPr lang="de-DE" dirty="0"/>
              <a:t> </a:t>
            </a:r>
            <a:r>
              <a:rPr lang="de-DE" dirty="0" err="1"/>
              <a:t>add</a:t>
            </a:r>
            <a:r>
              <a:rPr lang="de-DE" dirty="0"/>
              <a:t> </a:t>
            </a:r>
            <a:r>
              <a:rPr lang="de-DE" dirty="0" err="1"/>
              <a:t>text</a:t>
            </a:r>
            <a:endParaRPr lang="de-DE" dirty="0"/>
          </a:p>
          <a:p>
            <a:pPr lvl="2"/>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3"/>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4"/>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p:txBody>
      </p:sp>
    </p:spTree>
    <p:extLst>
      <p:ext uri="{BB962C8B-B14F-4D97-AF65-F5344CB8AC3E}">
        <p14:creationId xmlns:p14="http://schemas.microsoft.com/office/powerpoint/2010/main" val="2172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column images">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Inhaltsplatzhalter 13"/>
          <p:cNvSpPr>
            <a:spLocks noGrp="1"/>
          </p:cNvSpPr>
          <p:nvPr>
            <p:ph sz="quarter" idx="2" hasCustomPrompt="1"/>
            <p:custDataLst>
              <p:tags r:id="rId2"/>
            </p:custDataLst>
          </p:nvPr>
        </p:nvSpPr>
        <p:spPr>
          <a:xfrm>
            <a:off x="6385667" y="2124491"/>
            <a:ext cx="4705221" cy="262860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12" name="Inhaltsplatzhalter 14"/>
          <p:cNvSpPr>
            <a:spLocks noGrp="1"/>
          </p:cNvSpPr>
          <p:nvPr>
            <p:ph sz="quarter" idx="1" hasCustomPrompt="1"/>
            <p:custDataLst>
              <p:tags r:id="rId3"/>
            </p:custDataLst>
          </p:nvPr>
        </p:nvSpPr>
        <p:spPr>
          <a:xfrm>
            <a:off x="1104292" y="2124491"/>
            <a:ext cx="4705221" cy="262860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14" name="Text Placeholder 2"/>
          <p:cNvSpPr>
            <a:spLocks noGrp="1"/>
          </p:cNvSpPr>
          <p:nvPr>
            <p:ph type="body" sz="quarter" idx="10" hasCustomPrompt="1"/>
          </p:nvPr>
        </p:nvSpPr>
        <p:spPr>
          <a:xfrm>
            <a:off x="1104288" y="828192"/>
            <a:ext cx="9986600" cy="512887"/>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a:t>Click to add title</a:t>
            </a:r>
          </a:p>
        </p:txBody>
      </p:sp>
      <p:sp>
        <p:nvSpPr>
          <p:cNvPr id="15" name="Textplatzhalter 3"/>
          <p:cNvSpPr>
            <a:spLocks noGrp="1"/>
          </p:cNvSpPr>
          <p:nvPr>
            <p:ph type="body" sz="quarter" idx="12" hasCustomPrompt="1"/>
          </p:nvPr>
        </p:nvSpPr>
        <p:spPr>
          <a:xfrm>
            <a:off x="1104288" y="1368317"/>
            <a:ext cx="9986600" cy="374487"/>
          </a:xfrm>
          <a:prstGeom prst="rect">
            <a:avLst/>
          </a:prstGeom>
        </p:spPr>
        <p:txBody>
          <a:bodyPr lIns="0" tIns="0" rIns="0" bIns="0"/>
          <a:lstStyle>
            <a:lvl1pPr marL="0" indent="0">
              <a:spcBef>
                <a:spcPts val="0"/>
              </a:spcBef>
              <a:buFontTx/>
              <a:buNone/>
              <a:defRPr sz="2200"/>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3" name="Textplatzhalter 2"/>
          <p:cNvSpPr>
            <a:spLocks noGrp="1"/>
          </p:cNvSpPr>
          <p:nvPr>
            <p:ph type="body" sz="quarter" idx="13" hasCustomPrompt="1"/>
          </p:nvPr>
        </p:nvSpPr>
        <p:spPr>
          <a:xfrm>
            <a:off x="1105186" y="5005159"/>
            <a:ext cx="4705225" cy="1116258"/>
          </a:xfrm>
          <a:prstGeom prst="rect">
            <a:avLst/>
          </a:prstGeom>
        </p:spPr>
        <p:txBody>
          <a:bodyPr lIns="0" tIns="0" rIns="0" bIns="0"/>
          <a:lstStyle>
            <a:lvl1pPr marL="180036" indent="-180036">
              <a:spcBef>
                <a:spcPts val="0"/>
              </a:spcBef>
              <a:defRPr sz="1600" baseline="0"/>
            </a:lvl1pPr>
            <a:lvl2pPr marL="360072" indent="-180036">
              <a:spcBef>
                <a:spcPts val="0"/>
              </a:spcBef>
              <a:defRPr sz="1600"/>
            </a:lvl2pPr>
            <a:lvl3pPr marL="540108" indent="-180036">
              <a:spcBef>
                <a:spcPts val="0"/>
              </a:spcBef>
              <a:buFont typeface="Wingdings" panose="05000000000000000000" pitchFamily="2" charset="2"/>
              <a:buChar char="§"/>
              <a:defRPr sz="1600"/>
            </a:lvl3pPr>
            <a:lvl4pPr marL="720144" indent="-180036" algn="l" defTabSz="914583"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180" indent="-180036">
              <a:spcBef>
                <a:spcPts val="0"/>
              </a:spcBef>
              <a:buFont typeface="Calibri" panose="020F0502020204030204" pitchFamily="34" charset="0"/>
              <a:buChar char="─"/>
              <a:defRPr sz="1600"/>
            </a:lvl5pPr>
            <a:lvl6pPr marL="360072" indent="-180036">
              <a:spcBef>
                <a:spcPts val="0"/>
              </a:spcBef>
              <a:buFont typeface="Calibri" panose="020F0502020204030204" pitchFamily="34" charset="0"/>
              <a:buChar char="─"/>
              <a:defRPr sz="1600"/>
            </a:lvl6pPr>
            <a:lvl7pPr marL="360072" indent="-180036">
              <a:spcBef>
                <a:spcPts val="0"/>
              </a:spcBef>
              <a:buFont typeface="Calibri" panose="020F0502020204030204" pitchFamily="34" charset="0"/>
              <a:buChar char="─"/>
              <a:defRPr sz="1600"/>
            </a:lvl7pPr>
            <a:lvl8pPr marL="360072" indent="-180036">
              <a:spcBef>
                <a:spcPts val="0"/>
              </a:spcBef>
              <a:buFont typeface="Calibri" panose="020F0502020204030204" pitchFamily="34" charset="0"/>
              <a:buChar char="─"/>
              <a:defRPr sz="1600"/>
            </a:lvl8pPr>
            <a:lvl9pPr marL="360072" indent="-180036">
              <a:spcBef>
                <a:spcPts val="0"/>
              </a:spcBef>
              <a:buFont typeface="Calibri" panose="020F0502020204030204" pitchFamily="34" charset="0"/>
              <a:buChar char="─"/>
              <a:defRPr sz="1600"/>
            </a:lvl9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a:t>Click </a:t>
            </a:r>
            <a:r>
              <a:rPr lang="de-DE" dirty="0" err="1"/>
              <a:t>to</a:t>
            </a:r>
            <a:r>
              <a:rPr lang="de-DE" dirty="0"/>
              <a:t> </a:t>
            </a:r>
            <a:r>
              <a:rPr lang="de-DE" dirty="0" err="1"/>
              <a:t>add</a:t>
            </a:r>
            <a:r>
              <a:rPr lang="de-DE" dirty="0"/>
              <a:t> </a:t>
            </a:r>
            <a:r>
              <a:rPr lang="de-DE" dirty="0" err="1"/>
              <a:t>text</a:t>
            </a:r>
            <a:endParaRPr lang="de-DE" dirty="0"/>
          </a:p>
          <a:p>
            <a:pPr lvl="2"/>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3"/>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4"/>
            <a:endParaRPr lang="de-DE" sz="1600" dirty="0"/>
          </a:p>
        </p:txBody>
      </p:sp>
      <p:sp>
        <p:nvSpPr>
          <p:cNvPr id="9" name="Textplatzhalter 2"/>
          <p:cNvSpPr>
            <a:spLocks noGrp="1"/>
          </p:cNvSpPr>
          <p:nvPr>
            <p:ph type="body" sz="quarter" idx="14" hasCustomPrompt="1"/>
          </p:nvPr>
        </p:nvSpPr>
        <p:spPr>
          <a:xfrm>
            <a:off x="6385663" y="5005159"/>
            <a:ext cx="4705225" cy="1116258"/>
          </a:xfrm>
          <a:prstGeom prst="rect">
            <a:avLst/>
          </a:prstGeom>
        </p:spPr>
        <p:txBody>
          <a:bodyPr lIns="0" tIns="0" rIns="0" bIns="0"/>
          <a:lstStyle>
            <a:lvl1pPr marL="180036" indent="-180036">
              <a:spcBef>
                <a:spcPts val="0"/>
              </a:spcBef>
              <a:defRPr sz="1600" baseline="0"/>
            </a:lvl1pPr>
            <a:lvl2pPr marL="360072" indent="-180036">
              <a:spcBef>
                <a:spcPts val="0"/>
              </a:spcBef>
              <a:defRPr sz="1600"/>
            </a:lvl2pPr>
            <a:lvl3pPr marL="540108" indent="-180036">
              <a:spcBef>
                <a:spcPts val="0"/>
              </a:spcBef>
              <a:buFont typeface="Wingdings" panose="05000000000000000000" pitchFamily="2" charset="2"/>
              <a:buChar char="§"/>
              <a:defRPr sz="1600"/>
            </a:lvl3pPr>
            <a:lvl4pPr marL="720144" indent="-180036" algn="l" defTabSz="914583"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180" indent="-180036">
              <a:spcBef>
                <a:spcPts val="0"/>
              </a:spcBef>
              <a:buFont typeface="Calibri" panose="020F0502020204030204" pitchFamily="34" charset="0"/>
              <a:buChar char="─"/>
              <a:defRPr sz="1600"/>
            </a:lvl5pPr>
            <a:lvl6pPr marL="360072" indent="-180036">
              <a:spcBef>
                <a:spcPts val="0"/>
              </a:spcBef>
              <a:buFont typeface="Calibri" panose="020F0502020204030204" pitchFamily="34" charset="0"/>
              <a:buChar char="─"/>
              <a:defRPr sz="1600"/>
            </a:lvl6pPr>
            <a:lvl7pPr marL="360072" indent="-180036">
              <a:spcBef>
                <a:spcPts val="0"/>
              </a:spcBef>
              <a:buFont typeface="Calibri" panose="020F0502020204030204" pitchFamily="34" charset="0"/>
              <a:buChar char="─"/>
              <a:defRPr sz="1600"/>
            </a:lvl7pPr>
            <a:lvl8pPr marL="360072" indent="-180036">
              <a:spcBef>
                <a:spcPts val="0"/>
              </a:spcBef>
              <a:buFont typeface="Calibri" panose="020F0502020204030204" pitchFamily="34" charset="0"/>
              <a:buChar char="─"/>
              <a:defRPr sz="1600"/>
            </a:lvl8pPr>
            <a:lvl9pPr marL="360072" indent="-180036">
              <a:spcBef>
                <a:spcPts val="0"/>
              </a:spcBef>
              <a:buFont typeface="Calibri" panose="020F0502020204030204" pitchFamily="34" charset="0"/>
              <a:buChar char="─"/>
              <a:defRPr sz="1600"/>
            </a:lvl9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a:t>Click </a:t>
            </a:r>
            <a:r>
              <a:rPr lang="de-DE" dirty="0" err="1"/>
              <a:t>to</a:t>
            </a:r>
            <a:r>
              <a:rPr lang="de-DE" dirty="0"/>
              <a:t> </a:t>
            </a:r>
            <a:r>
              <a:rPr lang="de-DE" dirty="0" err="1"/>
              <a:t>add</a:t>
            </a:r>
            <a:r>
              <a:rPr lang="de-DE" dirty="0"/>
              <a:t> </a:t>
            </a:r>
            <a:r>
              <a:rPr lang="de-DE" dirty="0" err="1"/>
              <a:t>text</a:t>
            </a:r>
            <a:endParaRPr lang="de-DE" dirty="0"/>
          </a:p>
          <a:p>
            <a:pPr lvl="2"/>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3"/>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4"/>
            <a:endParaRPr lang="de-DE" sz="1600" dirty="0"/>
          </a:p>
        </p:txBody>
      </p:sp>
    </p:spTree>
    <p:extLst>
      <p:ext uri="{BB962C8B-B14F-4D97-AF65-F5344CB8AC3E}">
        <p14:creationId xmlns:p14="http://schemas.microsoft.com/office/powerpoint/2010/main" val="451925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tx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tx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1"/>
            </p:custDataLst>
          </p:nvPr>
        </p:nvPicPr>
        <p:blipFill>
          <a:blip r:embed="rId3"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043224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dark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488986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365073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dark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402321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975353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dark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778872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416423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dark red">
    <p:spTree>
      <p:nvGrpSpPr>
        <p:cNvPr id="1" name=""/>
        <p:cNvGrpSpPr/>
        <p:nvPr/>
      </p:nvGrpSpPr>
      <p:grpSpPr>
        <a:xfrm>
          <a:off x="0" y="0"/>
          <a:ext cx="0" cy="0"/>
          <a:chOff x="0" y="0"/>
          <a:chExt cx="0" cy="0"/>
        </a:xfrm>
      </p:grpSpPr>
      <p:sp>
        <p:nvSpPr>
          <p:cNvPr id="10" name="Rectangle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23392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aqua">
    <p:spTree>
      <p:nvGrpSpPr>
        <p:cNvPr id="1" name=""/>
        <p:cNvGrpSpPr/>
        <p:nvPr/>
      </p:nvGrpSpPr>
      <p:grpSpPr>
        <a:xfrm>
          <a:off x="0" y="0"/>
          <a:ext cx="0" cy="0"/>
          <a:chOff x="0" y="0"/>
          <a:chExt cx="0" cy="0"/>
        </a:xfrm>
      </p:grpSpPr>
      <p:sp>
        <p:nvSpPr>
          <p:cNvPr id="11" name="Rectangle 10"/>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2"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18000">
                <a:srgbClr val="1E9D8B"/>
              </a:gs>
              <a:gs pos="0">
                <a:srgbClr val="1E9D8B"/>
              </a:gs>
              <a:gs pos="100000">
                <a:srgbClr val="4FB5AE"/>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5"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9"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0" name="Picture 19"/>
          <p:cNvPicPr>
            <a:picLocks noChangeAspect="1"/>
          </p:cNvPicPr>
          <p:nvPr userDrawn="1"/>
        </p:nvPicPr>
        <p:blipFill>
          <a:blip r:embed="rId3"/>
          <a:stretch>
            <a:fillRect/>
          </a:stretch>
        </p:blipFill>
        <p:spPr>
          <a:xfrm>
            <a:off x="1109663" y="6289865"/>
            <a:ext cx="1728192" cy="269767"/>
          </a:xfrm>
          <a:prstGeom prst="rect">
            <a:avLst/>
          </a:prstGeom>
        </p:spPr>
      </p:pic>
      <p:pic>
        <p:nvPicPr>
          <p:cNvPr id="21" name="Picture 2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2123496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40600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dark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134703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311655" y="233734"/>
            <a:ext cx="11582806" cy="5637621"/>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1105186" y="2052475"/>
            <a:ext cx="9986600" cy="1620375"/>
          </a:xfrm>
          <a:prstGeom prst="rect">
            <a:avLst/>
          </a:prstGeom>
        </p:spPr>
        <p:txBody>
          <a:bodyPr lIns="0" tIns="0" rIns="0" bIns="0"/>
          <a:lstStyle>
            <a:lvl1pPr marL="0" indent="0" algn="l">
              <a:spcBef>
                <a:spcPts val="0"/>
              </a:spcBef>
              <a:buFontTx/>
              <a:buNone/>
              <a:defRPr sz="4801">
                <a:solidFill>
                  <a:schemeClr val="bg1"/>
                </a:solidFill>
              </a:defRPr>
            </a:lvl1pPr>
            <a:lvl2pPr>
              <a:defRPr sz="4801"/>
            </a:lvl2pPr>
            <a:lvl3pPr>
              <a:defRPr sz="4801"/>
            </a:lvl3pPr>
            <a:lvl4pPr>
              <a:defRPr sz="4801"/>
            </a:lvl4pPr>
            <a:lvl5pPr>
              <a:defRPr sz="4801"/>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5188" y="1368317"/>
            <a:ext cx="9986917" cy="404910"/>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813718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bleed divider image 1">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1619856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bleed divider image 2">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571404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bleed divider image 3">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2354698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bleed divider image 4">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41398152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2043129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bleed divider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3614827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divider dark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382762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dark green">
    <p:spTree>
      <p:nvGrpSpPr>
        <p:cNvPr id="1" name=""/>
        <p:cNvGrpSpPr/>
        <p:nvPr/>
      </p:nvGrpSpPr>
      <p:grpSpPr>
        <a:xfrm>
          <a:off x="0" y="0"/>
          <a:ext cx="0" cy="0"/>
          <a:chOff x="0" y="0"/>
          <a:chExt cx="0" cy="0"/>
        </a:xfrm>
      </p:grpSpPr>
      <p:sp>
        <p:nvSpPr>
          <p:cNvPr id="21" name="Rectangle 20"/>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22"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00693C"/>
              </a:gs>
              <a:gs pos="100000">
                <a:srgbClr val="5B8F22"/>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25"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26"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7" name="Picture 26"/>
          <p:cNvPicPr>
            <a:picLocks noChangeAspect="1"/>
          </p:cNvPicPr>
          <p:nvPr userDrawn="1"/>
        </p:nvPicPr>
        <p:blipFill>
          <a:blip r:embed="rId3"/>
          <a:stretch>
            <a:fillRect/>
          </a:stretch>
        </p:blipFill>
        <p:spPr>
          <a:xfrm>
            <a:off x="1109663" y="6289865"/>
            <a:ext cx="1728192" cy="269767"/>
          </a:xfrm>
          <a:prstGeom prst="rect">
            <a:avLst/>
          </a:prstGeom>
        </p:spPr>
      </p:pic>
      <p:pic>
        <p:nvPicPr>
          <p:cNvPr id="28" name="Picture 27"/>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2482967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bleed divider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578383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bleed divider dark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4132886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bleed divider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1689095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bleed divider dark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2524368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bleed divider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4181611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bleed divider dark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770655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bleed divider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1104288" y="2052475"/>
            <a:ext cx="7297900" cy="3420792"/>
          </a:xfrm>
          <a:prstGeom prst="rect">
            <a:avLst/>
          </a:prstGeom>
        </p:spPr>
        <p:txBody>
          <a:bodyPr lIns="0" tIns="0" rIns="0" bIns="0"/>
          <a:lstStyle>
            <a:lvl1pPr marL="0" indent="0" algn="l">
              <a:spcBef>
                <a:spcPts val="0"/>
              </a:spcBef>
              <a:buFontTx/>
              <a:buNone/>
              <a:defRPr sz="7201">
                <a:solidFill>
                  <a:schemeClr val="bg1"/>
                </a:solidFill>
              </a:defRPr>
            </a:lvl1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2430952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pic>
        <p:nvPicPr>
          <p:cNvPr id="5" name="Picture 4"/>
          <p:cNvPicPr>
            <a:picLocks/>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5268655" y="2628620"/>
            <a:ext cx="1657866" cy="160236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7" name="Text Placeholder 6"/>
          <p:cNvSpPr>
            <a:spLocks noGrp="1"/>
          </p:cNvSpPr>
          <p:nvPr>
            <p:ph type="body" sz="quarter" idx="10" hasCustomPrompt="1"/>
          </p:nvPr>
        </p:nvSpPr>
        <p:spPr>
          <a:xfrm>
            <a:off x="0" y="4717092"/>
            <a:ext cx="12195175" cy="666154"/>
          </a:xfrm>
          <a:prstGeom prst="rect">
            <a:avLst/>
          </a:prstGeom>
        </p:spPr>
        <p:txBody>
          <a:bodyPr lIns="0" tIns="0" rIns="0" bIns="0"/>
          <a:lstStyle>
            <a:lvl1pPr marL="0" indent="0" algn="ctr">
              <a:spcBef>
                <a:spcPts val="0"/>
              </a:spcBef>
              <a:buFontTx/>
              <a:buNone/>
              <a:defRPr sz="4801">
                <a:solidFill>
                  <a:schemeClr val="bg1"/>
                </a:solidFill>
              </a:defRPr>
            </a:lvl1pPr>
          </a:lstStyle>
          <a:p>
            <a:pPr lvl="0"/>
            <a:r>
              <a:rPr lang="de-DE" dirty="0"/>
              <a:t>Thank you</a:t>
            </a:r>
          </a:p>
        </p:txBody>
      </p:sp>
    </p:spTree>
    <p:extLst>
      <p:ext uri="{BB962C8B-B14F-4D97-AF65-F5344CB8AC3E}">
        <p14:creationId xmlns:p14="http://schemas.microsoft.com/office/powerpoint/2010/main" val="1921311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8" y="685959"/>
            <a:ext cx="10365899" cy="60974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638" y="1371918"/>
            <a:ext cx="5081323" cy="472549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214" y="1371918"/>
            <a:ext cx="5081323" cy="472549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914638" y="6554718"/>
            <a:ext cx="6046774" cy="152435"/>
          </a:xfrm>
          <a:prstGeom prst="rect">
            <a:avLst/>
          </a:prstGeom>
          <a:ln/>
        </p:spPr>
        <p:txBody>
          <a:bodyPr/>
          <a:lstStyle>
            <a:lvl1pPr>
              <a:defRPr/>
            </a:lvl1pPr>
          </a:lstStyle>
          <a:p>
            <a:pPr>
              <a:defRPr/>
            </a:pPr>
            <a:fld id="{ADE31260-A6B1-44D7-AC9C-A125DDC7462F}" type="datetime1">
              <a:rPr lang="en-US"/>
              <a:pPr>
                <a:defRPr/>
              </a:pPr>
              <a:t>6/29/2018</a:t>
            </a:fld>
            <a:r>
              <a:rPr lang="en-US"/>
              <a:t> ©2007 PHILIPS SOLID STATE LIGHTING SOLUTIONS.  ALL RIGHTS RESERVED.  PRIVATE AND CONFIDENTIAL</a:t>
            </a:r>
            <a:endParaRPr lang="en-US" dirty="0"/>
          </a:p>
        </p:txBody>
      </p:sp>
      <p:sp>
        <p:nvSpPr>
          <p:cNvPr id="6" name="Rectangle 10"/>
          <p:cNvSpPr>
            <a:spLocks noGrp="1" noChangeArrowheads="1"/>
          </p:cNvSpPr>
          <p:nvPr>
            <p:ph type="ftr" sz="quarter" idx="11"/>
          </p:nvPr>
        </p:nvSpPr>
        <p:spPr>
          <a:xfrm>
            <a:off x="7444139" y="6554718"/>
            <a:ext cx="1003561" cy="142908"/>
          </a:xfrm>
          <a:prstGeom prst="rect">
            <a:avLst/>
          </a:prstGeom>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8739876" y="6554718"/>
            <a:ext cx="2540661" cy="152435"/>
          </a:xfrm>
          <a:prstGeom prst="rect">
            <a:avLst/>
          </a:prstGeom>
          <a:ln/>
        </p:spPr>
        <p:txBody>
          <a:bodyPr/>
          <a:lstStyle>
            <a:lvl1pPr>
              <a:defRPr/>
            </a:lvl1pPr>
          </a:lstStyle>
          <a:p>
            <a:pPr>
              <a:defRPr/>
            </a:pPr>
            <a:r>
              <a:rPr lang="en-US"/>
              <a:t>Page </a:t>
            </a:r>
            <a:fld id="{286153FF-D14F-4C65-8AC2-CEF0562D2038}" type="slidenum">
              <a:rPr lang="en-US"/>
              <a:pPr>
                <a:defRPr/>
              </a:pPr>
              <a:t>‹#›</a:t>
            </a:fld>
            <a:endParaRPr lang="en-US"/>
          </a:p>
          <a:p>
            <a:pPr>
              <a:defRPr/>
            </a:pPr>
            <a:endParaRPr lang="en-US"/>
          </a:p>
        </p:txBody>
      </p:sp>
    </p:spTree>
    <p:extLst>
      <p:ext uri="{BB962C8B-B14F-4D97-AF65-F5344CB8AC3E}">
        <p14:creationId xmlns:p14="http://schemas.microsoft.com/office/powerpoint/2010/main" val="4110003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pic>
        <p:nvPicPr>
          <p:cNvPr id="5" name="Picture 4"/>
          <p:cNvPicPr>
            <a:picLocks noChangeAspect="1"/>
          </p:cNvPicPr>
          <p:nvPr userDrawn="1">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4674818" y="2057877"/>
            <a:ext cx="2838887" cy="2743835"/>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7" name="Text Placeholder 6"/>
          <p:cNvSpPr>
            <a:spLocks noGrp="1"/>
          </p:cNvSpPr>
          <p:nvPr>
            <p:ph type="body" sz="quarter" idx="10" hasCustomPrompt="1"/>
          </p:nvPr>
        </p:nvSpPr>
        <p:spPr>
          <a:xfrm>
            <a:off x="0" y="4717092"/>
            <a:ext cx="12195175" cy="666154"/>
          </a:xfrm>
          <a:prstGeom prst="rect">
            <a:avLst/>
          </a:prstGeom>
        </p:spPr>
        <p:txBody>
          <a:bodyPr lIns="0" tIns="0" rIns="0" bIns="0"/>
          <a:lstStyle>
            <a:lvl1pPr marL="0" indent="0" algn="ctr">
              <a:spcBef>
                <a:spcPts val="0"/>
              </a:spcBef>
              <a:buFontTx/>
              <a:buNone/>
              <a:defRPr sz="4801">
                <a:solidFill>
                  <a:schemeClr val="bg1"/>
                </a:solidFill>
              </a:defRPr>
            </a:lvl1pPr>
          </a:lstStyle>
          <a:p>
            <a:pPr lvl="0"/>
            <a:r>
              <a:rPr lang="de-DE" dirty="0"/>
              <a:t>Thank you</a:t>
            </a:r>
          </a:p>
        </p:txBody>
      </p:sp>
    </p:spTree>
    <p:extLst>
      <p:ext uri="{BB962C8B-B14F-4D97-AF65-F5344CB8AC3E}">
        <p14:creationId xmlns:p14="http://schemas.microsoft.com/office/powerpoint/2010/main" val="228291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22" name="Rectangle 21"/>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23"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18000">
                <a:srgbClr val="5B8F22"/>
              </a:gs>
              <a:gs pos="0">
                <a:srgbClr val="5B8F22"/>
              </a:gs>
              <a:gs pos="100000">
                <a:srgbClr val="A4B507"/>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26"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27"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8" name="Picture 27"/>
          <p:cNvPicPr>
            <a:picLocks noChangeAspect="1"/>
          </p:cNvPicPr>
          <p:nvPr userDrawn="1"/>
        </p:nvPicPr>
        <p:blipFill>
          <a:blip r:embed="rId3"/>
          <a:stretch>
            <a:fillRect/>
          </a:stretch>
        </p:blipFill>
        <p:spPr>
          <a:xfrm>
            <a:off x="1109663" y="6289865"/>
            <a:ext cx="1728192" cy="269767"/>
          </a:xfrm>
          <a:prstGeom prst="rect">
            <a:avLst/>
          </a:prstGeom>
        </p:spPr>
      </p:pic>
      <p:pic>
        <p:nvPicPr>
          <p:cNvPr id="29" name="Picture 28"/>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1542454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954" y="565281"/>
            <a:ext cx="11149269" cy="91461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22954" y="1714897"/>
            <a:ext cx="11149269" cy="43825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1441445" y="6580123"/>
            <a:ext cx="423444" cy="152435"/>
          </a:xfrm>
          <a:prstGeom prst="rect">
            <a:avLst/>
          </a:prstGeom>
        </p:spPr>
        <p:txBody>
          <a:bodyPr/>
          <a:lstStyle>
            <a:lvl1pPr>
              <a:defRPr/>
            </a:lvl1pPr>
          </a:lstStyle>
          <a:p>
            <a:r>
              <a:rPr lang="en-US" altLang="zh-CN" dirty="0"/>
              <a:t>Page </a:t>
            </a:r>
            <a:fld id="{B88DB882-A347-47A9-952A-99C93E274B75}" type="slidenum">
              <a:rPr lang="en-US" altLang="zh-CN" smtClean="0"/>
              <a:pPr/>
              <a:t>‹#›</a:t>
            </a:fld>
            <a:endParaRPr lang="en-US" altLang="zh-CN" dirty="0"/>
          </a:p>
          <a:p>
            <a:endParaRPr lang="zh-CN" altLang="en-US"/>
          </a:p>
        </p:txBody>
      </p:sp>
      <p:sp>
        <p:nvSpPr>
          <p:cNvPr id="5" name="Date Placeholder 4"/>
          <p:cNvSpPr>
            <a:spLocks noGrp="1"/>
          </p:cNvSpPr>
          <p:nvPr>
            <p:ph type="dt" sz="half" idx="11"/>
          </p:nvPr>
        </p:nvSpPr>
        <p:spPr>
          <a:xfrm>
            <a:off x="1067078" y="5716323"/>
            <a:ext cx="10061019" cy="304871"/>
          </a:xfrm>
          <a:prstGeom prst="rect">
            <a:avLst/>
          </a:prstGeom>
        </p:spPr>
        <p:txBody>
          <a:bodyPr/>
          <a:lstStyle>
            <a:lvl1pPr>
              <a:defRPr/>
            </a:lvl1pPr>
          </a:lstStyle>
          <a:p>
            <a:endParaRPr lang="en-US" altLang="zh-CN" dirty="0"/>
          </a:p>
        </p:txBody>
      </p:sp>
      <p:sp>
        <p:nvSpPr>
          <p:cNvPr id="6" name="Rectangle 5"/>
          <p:cNvSpPr/>
          <p:nvPr userDrawn="1"/>
        </p:nvSpPr>
        <p:spPr bwMode="auto">
          <a:xfrm>
            <a:off x="0" y="6414985"/>
            <a:ext cx="7503420" cy="444603"/>
          </a:xfrm>
          <a:prstGeom prst="rect">
            <a:avLst/>
          </a:prstGeom>
          <a:solidFill>
            <a:schemeClr val="bg1"/>
          </a:solidFill>
          <a:ln w="9525" cap="flat" cmpd="sng" algn="ctr">
            <a:noFill/>
            <a:prstDash val="solid"/>
            <a:round/>
            <a:headEnd type="none" w="med" len="med"/>
            <a:tailEnd type="none" w="med" len="med"/>
          </a:ln>
          <a:effec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9660142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14638" y="792347"/>
            <a:ext cx="10560947" cy="1202377"/>
          </a:xfrm>
          <a:prstGeom prst="rect">
            <a:avLst/>
          </a:prstGeom>
        </p:spPr>
        <p:txBody>
          <a:bodyPr lIns="0" tIns="0" rIns="0" bIns="0"/>
          <a:lstStyle>
            <a:lvl1pPr marL="0" indent="0" algn="l">
              <a:spcBef>
                <a:spcPts val="0"/>
              </a:spcBef>
              <a:buFontTx/>
              <a:buNone/>
              <a:defRPr sz="3601" baseline="0">
                <a:solidFill>
                  <a:schemeClr val="tx1"/>
                </a:solidFill>
              </a:defRPr>
            </a:lvl1pPr>
          </a:lstStyle>
          <a:p>
            <a:pPr lvl="0"/>
            <a:r>
              <a:rPr lang="en-US" noProof="0" dirty="0"/>
              <a:t>Click to add text</a:t>
            </a:r>
          </a:p>
          <a:p>
            <a:pPr lvl="0"/>
            <a:endParaRPr lang="en-US" noProof="0" dirty="0"/>
          </a:p>
        </p:txBody>
      </p:sp>
      <p:sp>
        <p:nvSpPr>
          <p:cNvPr id="5" name="Textplatzhalter 4"/>
          <p:cNvSpPr>
            <a:spLocks noGrp="1"/>
          </p:cNvSpPr>
          <p:nvPr>
            <p:ph type="body" sz="quarter" idx="13"/>
          </p:nvPr>
        </p:nvSpPr>
        <p:spPr>
          <a:xfrm>
            <a:off x="914638" y="2116628"/>
            <a:ext cx="10560947" cy="4050103"/>
          </a:xfrm>
          <a:prstGeom prst="rect">
            <a:avLst/>
          </a:prstGeom>
        </p:spPr>
        <p:txBody>
          <a:bodyPr lIns="0" tIns="0" rIns="0" bIns="0" spcCol="432000"/>
          <a:lstStyle>
            <a:lvl1pPr marL="216043" indent="-216043">
              <a:spcBef>
                <a:spcPts val="0"/>
              </a:spcBef>
              <a:defRPr sz="1800">
                <a:solidFill>
                  <a:srgbClr val="7E818C"/>
                </a:solidFill>
              </a:defRPr>
            </a:lvl1pPr>
            <a:lvl2pPr marL="432086" indent="-216043">
              <a:spcBef>
                <a:spcPts val="0"/>
              </a:spcBef>
              <a:defRPr sz="1800">
                <a:solidFill>
                  <a:srgbClr val="7E818C"/>
                </a:solidFill>
              </a:defRPr>
            </a:lvl2pPr>
            <a:lvl3pPr marL="648130" indent="-216043">
              <a:spcBef>
                <a:spcPts val="0"/>
              </a:spcBef>
              <a:buFont typeface="Wingdings" panose="05000000000000000000" pitchFamily="2" charset="2"/>
              <a:buChar char="§"/>
              <a:defRPr sz="1800">
                <a:solidFill>
                  <a:srgbClr val="7E818C"/>
                </a:solidFill>
              </a:defRPr>
            </a:lvl3pPr>
            <a:lvl4pPr marL="864173" indent="-216043">
              <a:spcBef>
                <a:spcPts val="0"/>
              </a:spcBef>
              <a:buFont typeface="Arial" panose="020B0604020202020204" pitchFamily="34" charset="0"/>
              <a:buChar char="•"/>
              <a:defRPr sz="1800">
                <a:solidFill>
                  <a:srgbClr val="7E818C"/>
                </a:solidFill>
              </a:defRPr>
            </a:lvl4pPr>
            <a:lvl5pPr marL="1080216" indent="-228646">
              <a:spcBef>
                <a:spcPts val="0"/>
              </a:spcBef>
              <a:buFont typeface="Calibri" panose="020F0502020204030204" pitchFamily="34" charset="0"/>
              <a:buChar char="─"/>
              <a:defRPr sz="1800">
                <a:solidFill>
                  <a:srgbClr val="7E818C"/>
                </a:solidFill>
              </a:defRPr>
            </a:lvl5pPr>
            <a:lvl6pPr marL="1296259" indent="-228646">
              <a:spcBef>
                <a:spcPts val="0"/>
              </a:spcBef>
              <a:buFont typeface="Calibri" panose="020F0502020204030204" pitchFamily="34" charset="0"/>
              <a:buChar char="─"/>
              <a:defRPr sz="1800"/>
            </a:lvl6pPr>
            <a:lvl7pPr marL="1512302" indent="-216043">
              <a:spcBef>
                <a:spcPts val="0"/>
              </a:spcBef>
              <a:buFont typeface="Calibri" panose="020F0502020204030204" pitchFamily="34" charset="0"/>
              <a:buChar char="─"/>
              <a:defRPr sz="1800"/>
            </a:lvl7pPr>
            <a:lvl8pPr marL="1728346" indent="-216043">
              <a:spcBef>
                <a:spcPts val="0"/>
              </a:spcBef>
              <a:buFont typeface="Calibri" panose="020F0502020204030204" pitchFamily="34" charset="0"/>
              <a:buChar char="─"/>
              <a:defRPr sz="1800"/>
            </a:lvl8pPr>
            <a:lvl9pPr marL="1944389" indent="-216043">
              <a:spcBef>
                <a:spcPts val="0"/>
              </a:spcBef>
              <a:buFont typeface="Calibri" panose="020F0502020204030204" pitchFamily="34" charset="0"/>
              <a:buChar cha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45920247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482">
          <p15:clr>
            <a:srgbClr val="FBAE40"/>
          </p15:clr>
        </p15:guide>
        <p15:guide id="4" orient="horz" pos="1333">
          <p15:clr>
            <a:srgbClr val="FBAE40"/>
          </p15:clr>
        </p15:guide>
        <p15:guide id="5" orient="horz" pos="125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1" y="1"/>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61" tIns="45731" rIns="91461" bIns="45731" numCol="1" rtlCol="0" anchor="t" anchorCtr="0" compatLnSpc="1">
            <a:prstTxWarp prst="textNoShape">
              <a:avLst/>
            </a:prstTxWarp>
          </a:bodyPr>
          <a:lstStyle/>
          <a:p>
            <a:pPr marL="0" marR="0" indent="0" algn="l" defTabSz="91458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914638" y="792334"/>
            <a:ext cx="10560947" cy="1202390"/>
          </a:xfrm>
          <a:prstGeom prst="rect">
            <a:avLst/>
          </a:prstGeom>
        </p:spPr>
        <p:txBody>
          <a:bodyPr lIns="0" tIns="0" rIns="0" bIns="0"/>
          <a:lstStyle>
            <a:lvl1pPr marL="0" indent="0" algn="l">
              <a:spcBef>
                <a:spcPts val="0"/>
              </a:spcBef>
              <a:buFontTx/>
              <a:buNone/>
              <a:defRPr sz="4201">
                <a:solidFill>
                  <a:schemeClr val="bg1"/>
                </a:solidFill>
              </a:defRPr>
            </a:lvl1pPr>
            <a:lvl2pPr>
              <a:defRPr sz="4801"/>
            </a:lvl2pPr>
            <a:lvl3pPr>
              <a:defRPr sz="4801"/>
            </a:lvl3pPr>
            <a:lvl4pPr>
              <a:defRPr sz="4801"/>
            </a:lvl4pPr>
            <a:lvl5pPr>
              <a:defRPr sz="4801"/>
            </a:lvl5pPr>
          </a:lstStyle>
          <a:p>
            <a:pPr lvl="0"/>
            <a:r>
              <a:rPr lang="en-US" noProof="0" dirty="0"/>
              <a:t>Click to add title</a:t>
            </a:r>
          </a:p>
        </p:txBody>
      </p:sp>
    </p:spTree>
    <p:extLst>
      <p:ext uri="{BB962C8B-B14F-4D97-AF65-F5344CB8AC3E}">
        <p14:creationId xmlns:p14="http://schemas.microsoft.com/office/powerpoint/2010/main" val="3421970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2954" y="565281"/>
            <a:ext cx="11149269" cy="91461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522954" y="1714897"/>
            <a:ext cx="11149269" cy="43825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1441445" y="6580123"/>
            <a:ext cx="423444" cy="152435"/>
          </a:xfrm>
          <a:prstGeom prst="rect">
            <a:avLst/>
          </a:prstGeom>
        </p:spPr>
        <p:txBody>
          <a:bodyPr/>
          <a:lstStyle>
            <a:lvl1pPr>
              <a:defRPr/>
            </a:lvl1pPr>
          </a:lstStyle>
          <a:p>
            <a:pPr>
              <a:defRPr/>
            </a:pPr>
            <a:fld id="{84880939-004C-4BDE-93CA-90DA83B06E41}" type="slidenum">
              <a:rPr lang="en-US"/>
              <a:pPr>
                <a:defRPr/>
              </a:pPr>
              <a:t>‹#›</a:t>
            </a:fld>
            <a:endParaRPr lang="en-US"/>
          </a:p>
        </p:txBody>
      </p:sp>
      <p:sp>
        <p:nvSpPr>
          <p:cNvPr id="5" name="Date Placeholder 4"/>
          <p:cNvSpPr>
            <a:spLocks noGrp="1"/>
          </p:cNvSpPr>
          <p:nvPr>
            <p:ph type="dt" sz="half" idx="11"/>
          </p:nvPr>
        </p:nvSpPr>
        <p:spPr>
          <a:xfrm>
            <a:off x="1067078" y="5716323"/>
            <a:ext cx="10061019" cy="304871"/>
          </a:xfrm>
          <a:prstGeom prst="rect">
            <a:avLst/>
          </a:prstGeom>
        </p:spPr>
        <p:txBody>
          <a:bodyPr/>
          <a:lstStyle>
            <a:lvl1pPr>
              <a:defRPr/>
            </a:lvl1pPr>
          </a:lstStyle>
          <a:p>
            <a:pPr>
              <a:defRPr/>
            </a:pPr>
            <a:endParaRPr lang="de-DE"/>
          </a:p>
        </p:txBody>
      </p:sp>
    </p:spTree>
    <p:extLst>
      <p:ext uri="{BB962C8B-B14F-4D97-AF65-F5344CB8AC3E}">
        <p14:creationId xmlns:p14="http://schemas.microsoft.com/office/powerpoint/2010/main" val="2323846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Divider white">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1105184" y="2052475"/>
            <a:ext cx="8640000" cy="1620375"/>
          </a:xfrm>
          <a:prstGeom prst="rect">
            <a:avLst/>
          </a:prstGeom>
        </p:spPr>
        <p:txBody>
          <a:bodyPr lIns="0" tIns="0" rIns="0" bIns="0"/>
          <a:lstStyle>
            <a:lvl1pPr marL="0" indent="0" algn="l">
              <a:spcBef>
                <a:spcPts val="0"/>
              </a:spcBef>
              <a:buFontTx/>
              <a:buNone/>
              <a:defRPr sz="4800">
                <a:solidFill>
                  <a:schemeClr val="tx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982249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8" y="1122623"/>
            <a:ext cx="10365899" cy="2388153"/>
          </a:xfrm>
        </p:spPr>
        <p:txBody>
          <a:bodyPr anchor="b"/>
          <a:lstStyle>
            <a:lvl1pPr algn="ctr">
              <a:defRPr sz="6001"/>
            </a:lvl1pPr>
          </a:lstStyle>
          <a:p>
            <a:r>
              <a:rPr lang="en-US"/>
              <a:t>Click to edit Master title style</a:t>
            </a:r>
            <a:endParaRPr lang="en-US" dirty="0"/>
          </a:p>
        </p:txBody>
      </p:sp>
      <p:sp>
        <p:nvSpPr>
          <p:cNvPr id="3" name="Subtitle 2"/>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91E7E5-5A18-4856-A641-B2D2968A7E9F}"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961352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1E7E5-5A18-4856-A641-B2D2968A7E9F}"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3252899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68" y="1710135"/>
            <a:ext cx="10518338" cy="2853398"/>
          </a:xfrm>
        </p:spPr>
        <p:txBody>
          <a:bodyPr anchor="b"/>
          <a:lstStyle>
            <a:lvl1pPr>
              <a:defRPr sz="6001"/>
            </a:lvl1pPr>
          </a:lstStyle>
          <a:p>
            <a:r>
              <a:rPr lang="en-US"/>
              <a:t>Click to edit Master title style</a:t>
            </a:r>
            <a:endParaRPr lang="en-US" dirty="0"/>
          </a:p>
        </p:txBody>
      </p:sp>
      <p:sp>
        <p:nvSpPr>
          <p:cNvPr id="3" name="Text Placeholder 2"/>
          <p:cNvSpPr>
            <a:spLocks noGrp="1"/>
          </p:cNvSpPr>
          <p:nvPr>
            <p:ph type="body" idx="1"/>
          </p:nvPr>
        </p:nvSpPr>
        <p:spPr>
          <a:xfrm>
            <a:off x="832068" y="4590527"/>
            <a:ext cx="10518338" cy="1500534"/>
          </a:xfrm>
        </p:spPr>
        <p:txBody>
          <a:bodyPr/>
          <a:lstStyle>
            <a:lvl1pPr marL="0" indent="0">
              <a:buNone/>
              <a:defRPr sz="2400">
                <a:solidFill>
                  <a:schemeClr val="tx1"/>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1E7E5-5A18-4856-A641-B2D2968A7E9F}"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2724781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41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80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91E7E5-5A18-4856-A641-B2D2968A7E9F}" type="datetimeFigureOut">
              <a:rPr lang="en-US" smtClean="0"/>
              <a:t>6/29/2018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3148150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07" y="365211"/>
            <a:ext cx="10518338" cy="132587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8" y="1681552"/>
            <a:ext cx="5159130"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08" y="2505655"/>
            <a:ext cx="5159130"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3808" y="1681552"/>
            <a:ext cx="518453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3808" y="2505655"/>
            <a:ext cx="5184538"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91E7E5-5A18-4856-A641-B2D2968A7E9F}" type="datetimeFigureOut">
              <a:rPr lang="en-US" smtClean="0"/>
              <a:t>6/29/2018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225150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dark red">
    <p:spTree>
      <p:nvGrpSpPr>
        <p:cNvPr id="1" name=""/>
        <p:cNvGrpSpPr/>
        <p:nvPr/>
      </p:nvGrpSpPr>
      <p:grpSpPr>
        <a:xfrm>
          <a:off x="0" y="0"/>
          <a:ext cx="0" cy="0"/>
          <a:chOff x="0" y="0"/>
          <a:chExt cx="0" cy="0"/>
        </a:xfrm>
      </p:grpSpPr>
      <p:sp>
        <p:nvSpPr>
          <p:cNvPr id="11" name="Rectangle 10"/>
          <p:cNvSpPr/>
          <p:nvPr userDrawn="1"/>
        </p:nvSpPr>
        <p:spPr>
          <a:xfrm>
            <a:off x="143376" y="6238756"/>
            <a:ext cx="12004459"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p>
            <a:pPr algn="ctr"/>
            <a:endParaRPr lang="de-DE"/>
          </a:p>
        </p:txBody>
      </p:sp>
      <p:sp>
        <p:nvSpPr>
          <p:cNvPr id="12" name="Rechteck 17"/>
          <p:cNvSpPr/>
          <p:nvPr userDrawn="1"/>
        </p:nvSpPr>
        <p:spPr>
          <a:xfrm>
            <a:off x="277812" y="282576"/>
            <a:ext cx="11657825" cy="5402262"/>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96172E"/>
              </a:gs>
              <a:gs pos="100000">
                <a:srgbClr val="CD202C"/>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3"/>
          <p:cNvSpPr>
            <a:spLocks noGrp="1"/>
          </p:cNvSpPr>
          <p:nvPr>
            <p:ph type="body" sz="quarter" idx="11" hasCustomPrompt="1"/>
          </p:nvPr>
        </p:nvSpPr>
        <p:spPr>
          <a:xfrm>
            <a:off x="1104287" y="4409965"/>
            <a:ext cx="5761500" cy="252058"/>
          </a:xfrm>
          <a:prstGeom prst="rect">
            <a:avLst/>
          </a:prstGeom>
        </p:spPr>
        <p:txBody>
          <a:bodyPr lIns="0" tIns="0" rIns="0" bIns="0"/>
          <a:lstStyle>
            <a:lvl1pPr marL="0" indent="0">
              <a:spcBef>
                <a:spcPts val="0"/>
              </a:spcBef>
              <a:buFontTx/>
              <a:buNone/>
              <a:defRPr sz="1800" b="1">
                <a:solidFill>
                  <a:schemeClr val="bg1"/>
                </a:solidFill>
              </a:defRPr>
            </a:lvl1pPr>
          </a:lstStyle>
          <a:p>
            <a:pPr lvl="0"/>
            <a:r>
              <a:rPr lang="en-US" noProof="0" dirty="0"/>
              <a:t>_Author</a:t>
            </a:r>
          </a:p>
        </p:txBody>
      </p:sp>
      <p:sp>
        <p:nvSpPr>
          <p:cNvPr id="15" name="Text Placeholder 3"/>
          <p:cNvSpPr>
            <a:spLocks noGrp="1"/>
          </p:cNvSpPr>
          <p:nvPr>
            <p:ph type="body" sz="quarter" idx="12" hasCustomPrompt="1"/>
          </p:nvPr>
        </p:nvSpPr>
        <p:spPr>
          <a:xfrm>
            <a:off x="1104287" y="4680028"/>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_Sector</a:t>
            </a:r>
          </a:p>
        </p:txBody>
      </p:sp>
      <p:sp>
        <p:nvSpPr>
          <p:cNvPr id="19" name="Text Placeholder 3"/>
          <p:cNvSpPr>
            <a:spLocks noGrp="1"/>
          </p:cNvSpPr>
          <p:nvPr>
            <p:ph type="body" sz="quarter" idx="14" hasCustomPrompt="1"/>
          </p:nvPr>
        </p:nvSpPr>
        <p:spPr>
          <a:xfrm>
            <a:off x="1104287" y="4958884"/>
            <a:ext cx="5761500" cy="252058"/>
          </a:xfrm>
          <a:prstGeom prst="rect">
            <a:avLst/>
          </a:prstGeom>
        </p:spPr>
        <p:txBody>
          <a:bodyPr lIns="0" tIns="0" rIns="0" bIns="0"/>
          <a:lstStyle>
            <a:lvl1pPr marL="0" indent="0">
              <a:spcBef>
                <a:spcPts val="0"/>
              </a:spcBef>
              <a:buFontTx/>
              <a:buNone/>
              <a:defRPr sz="1600" b="0">
                <a:solidFill>
                  <a:schemeClr val="bg1"/>
                </a:solidFill>
              </a:defRPr>
            </a:lvl1pPr>
          </a:lstStyle>
          <a:p>
            <a:pPr lvl="0"/>
            <a:r>
              <a:rPr lang="en-US" noProof="0" dirty="0"/>
              <a:t>_Date</a:t>
            </a:r>
          </a:p>
        </p:txBody>
      </p:sp>
      <p:pic>
        <p:nvPicPr>
          <p:cNvPr id="20" name="Picture 19"/>
          <p:cNvPicPr>
            <a:picLocks noChangeAspect="1"/>
          </p:cNvPicPr>
          <p:nvPr userDrawn="1"/>
        </p:nvPicPr>
        <p:blipFill>
          <a:blip r:embed="rId3"/>
          <a:stretch>
            <a:fillRect/>
          </a:stretch>
        </p:blipFill>
        <p:spPr>
          <a:xfrm>
            <a:off x="1109663" y="6289865"/>
            <a:ext cx="1728192" cy="269767"/>
          </a:xfrm>
          <a:prstGeom prst="rect">
            <a:avLst/>
          </a:prstGeom>
        </p:spPr>
      </p:pic>
      <p:pic>
        <p:nvPicPr>
          <p:cNvPr id="21" name="Picture 2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726734" y="6161663"/>
            <a:ext cx="1934796" cy="35581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a:xfrm>
            <a:off x="1105186" y="2052475"/>
            <a:ext cx="6120000" cy="1620375"/>
          </a:xfrm>
          <a:prstGeom prst="rect">
            <a:avLst/>
          </a:prstGeom>
        </p:spPr>
        <p:txBody>
          <a:bodyPr lIns="0" tIns="0" rIns="0" bIns="0"/>
          <a:lstStyle>
            <a:lvl1pPr marL="0" indent="0" algn="l">
              <a:spcBef>
                <a:spcPts val="0"/>
              </a:spcBef>
              <a:buFontTx/>
              <a:buNone/>
              <a:defRPr sz="4800">
                <a:solidFill>
                  <a:schemeClr val="bg1"/>
                </a:solidFill>
              </a:defRPr>
            </a:lvl1pPr>
            <a:lvl2pPr>
              <a:defRPr sz="6400"/>
            </a:lvl2pPr>
            <a:lvl3pPr>
              <a:defRPr sz="6400"/>
            </a:lvl3pPr>
            <a:lvl4pPr>
              <a:defRPr sz="6400"/>
            </a:lvl4pPr>
            <a:lvl5pPr>
              <a:defRPr sz="6400"/>
            </a:lvl5pPr>
          </a:lstStyle>
          <a:p>
            <a:pPr lvl="0"/>
            <a:r>
              <a:rPr lang="en-US" noProof="0" dirty="0"/>
              <a:t>Click to add title</a:t>
            </a:r>
          </a:p>
        </p:txBody>
      </p:sp>
    </p:spTree>
    <p:extLst>
      <p:ext uri="{BB962C8B-B14F-4D97-AF65-F5344CB8AC3E}">
        <p14:creationId xmlns:p14="http://schemas.microsoft.com/office/powerpoint/2010/main" val="678154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91E7E5-5A18-4856-A641-B2D2968A7E9F}" type="datetimeFigureOut">
              <a:rPr lang="en-US" smtClean="0"/>
              <a:t>6/29/2018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24635253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1E7E5-5A18-4856-A641-B2D2968A7E9F}" type="datetimeFigureOut">
              <a:rPr lang="en-US" smtClean="0"/>
              <a:t>6/29/2018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2336466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306"/>
            <a:ext cx="3933261" cy="1600571"/>
          </a:xfrm>
        </p:spPr>
        <p:txBody>
          <a:bodyPr anchor="b"/>
          <a:lstStyle>
            <a:lvl1pPr>
              <a:defRPr sz="3201"/>
            </a:lvl1pPr>
          </a:lstStyle>
          <a:p>
            <a:r>
              <a:rPr lang="en-US"/>
              <a:t>Click to edit Master title style</a:t>
            </a:r>
            <a:endParaRPr lang="en-US" dirty="0"/>
          </a:p>
        </p:txBody>
      </p:sp>
      <p:sp>
        <p:nvSpPr>
          <p:cNvPr id="3" name="Content Placeholder 2"/>
          <p:cNvSpPr>
            <a:spLocks noGrp="1"/>
          </p:cNvSpPr>
          <p:nvPr>
            <p:ph idx="1"/>
          </p:nvPr>
        </p:nvSpPr>
        <p:spPr>
          <a:xfrm>
            <a:off x="5184538" y="987655"/>
            <a:ext cx="617380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91E7E5-5A18-4856-A641-B2D2968A7E9F}" type="datetimeFigureOut">
              <a:rPr lang="en-US" smtClean="0"/>
              <a:t>6/29/2018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219986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306"/>
            <a:ext cx="3933261" cy="1600571"/>
          </a:xfrm>
        </p:spPr>
        <p:txBody>
          <a:bodyPr anchor="b"/>
          <a:lstStyle>
            <a:lvl1pPr>
              <a:defRPr sz="320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4538" y="987655"/>
            <a:ext cx="6173807" cy="4874754"/>
          </a:xfrm>
        </p:spPr>
        <p:txBody>
          <a:bodyPr anchor="t"/>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91E7E5-5A18-4856-A641-B2D2968A7E9F}" type="datetimeFigureOut">
              <a:rPr lang="en-US" smtClean="0"/>
              <a:t>6/29/2018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16825203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1E7E5-5A18-4856-A641-B2D2968A7E9F}"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8088871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3" y="365209"/>
            <a:ext cx="2629585" cy="581318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419" y="365209"/>
            <a:ext cx="7736314"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1E7E5-5A18-4856-A641-B2D2968A7E9F}"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D58BC-11E9-4D57-8236-32FDA828A08A}" type="slidenum">
              <a:rPr lang="en-US" smtClean="0"/>
              <a:t>‹#›</a:t>
            </a:fld>
            <a:endParaRPr lang="en-US"/>
          </a:p>
        </p:txBody>
      </p:sp>
    </p:spTree>
    <p:extLst>
      <p:ext uri="{BB962C8B-B14F-4D97-AF65-F5344CB8AC3E}">
        <p14:creationId xmlns:p14="http://schemas.microsoft.com/office/powerpoint/2010/main" val="32996761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104288" y="828192"/>
            <a:ext cx="9986600" cy="512887"/>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a:t>Click to add title</a:t>
            </a:r>
          </a:p>
        </p:txBody>
      </p:sp>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0178737" y="6427434"/>
            <a:ext cx="1440386"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1104288" y="1368317"/>
            <a:ext cx="9986600" cy="374487"/>
          </a:xfrm>
          <a:prstGeom prst="rect">
            <a:avLst/>
          </a:prstGeom>
        </p:spPr>
        <p:txBody>
          <a:bodyPr lIns="0" tIns="0" rIns="0" bIns="0"/>
          <a:lstStyle>
            <a:lvl1pPr marL="0" indent="0">
              <a:spcBef>
                <a:spcPts val="0"/>
              </a:spcBef>
              <a:buFontTx/>
              <a:buNone/>
              <a:defRPr sz="2200"/>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5" name="Textplatzhalter 4"/>
          <p:cNvSpPr>
            <a:spLocks noGrp="1"/>
          </p:cNvSpPr>
          <p:nvPr>
            <p:ph type="body" sz="quarter" idx="13"/>
          </p:nvPr>
        </p:nvSpPr>
        <p:spPr>
          <a:xfrm>
            <a:off x="1105185" y="2124492"/>
            <a:ext cx="9986600" cy="3960917"/>
          </a:xfrm>
          <a:prstGeom prst="rect">
            <a:avLst/>
          </a:prstGeom>
        </p:spPr>
        <p:txBody>
          <a:bodyPr lIns="0" tIns="0" rIns="0" bIns="0" spcCol="432000"/>
          <a:lstStyle>
            <a:lvl1pPr marL="216043" indent="-216043">
              <a:spcBef>
                <a:spcPts val="0"/>
              </a:spcBef>
              <a:defRPr sz="1800"/>
            </a:lvl1pPr>
            <a:lvl2pPr marL="432086" indent="-216043">
              <a:spcBef>
                <a:spcPts val="0"/>
              </a:spcBef>
              <a:defRPr sz="1800"/>
            </a:lvl2pPr>
            <a:lvl3pPr marL="648130" indent="-216043">
              <a:spcBef>
                <a:spcPts val="0"/>
              </a:spcBef>
              <a:buFont typeface="Wingdings" panose="05000000000000000000" pitchFamily="2" charset="2"/>
              <a:buChar char="§"/>
              <a:defRPr sz="1800"/>
            </a:lvl3pPr>
            <a:lvl4pPr marL="864173" indent="-216043">
              <a:spcBef>
                <a:spcPts val="0"/>
              </a:spcBef>
              <a:buFont typeface="Arial" panose="020B0604020202020204" pitchFamily="34" charset="0"/>
              <a:buChar char="•"/>
              <a:defRPr sz="1800"/>
            </a:lvl4pPr>
            <a:lvl5pPr marL="1080216" indent="-228646">
              <a:spcBef>
                <a:spcPts val="0"/>
              </a:spcBef>
              <a:buFont typeface="Calibri" panose="020F0502020204030204" pitchFamily="34" charset="0"/>
              <a:buChar char="─"/>
              <a:defRPr sz="1800"/>
            </a:lvl5pPr>
            <a:lvl6pPr marL="1296259" indent="-228646">
              <a:spcBef>
                <a:spcPts val="0"/>
              </a:spcBef>
              <a:buFont typeface="Calibri" panose="020F0502020204030204" pitchFamily="34" charset="0"/>
              <a:buChar char="─"/>
              <a:defRPr sz="1800"/>
            </a:lvl6pPr>
            <a:lvl7pPr marL="1512302" indent="-216043">
              <a:spcBef>
                <a:spcPts val="0"/>
              </a:spcBef>
              <a:buFont typeface="Calibri" panose="020F0502020204030204" pitchFamily="34" charset="0"/>
              <a:buChar char="─"/>
              <a:defRPr sz="1800"/>
            </a:lvl7pPr>
            <a:lvl8pPr marL="1728346" indent="-216043">
              <a:spcBef>
                <a:spcPts val="0"/>
              </a:spcBef>
              <a:buFont typeface="Calibri" panose="020F0502020204030204" pitchFamily="34" charset="0"/>
              <a:buChar char="─"/>
              <a:defRPr sz="1800"/>
            </a:lvl8pPr>
            <a:lvl9pPr marL="1944389" indent="-216043">
              <a:spcBef>
                <a:spcPts val="0"/>
              </a:spcBef>
              <a:buFont typeface="Calibri" panose="020F0502020204030204" pitchFamily="34" charset="0"/>
              <a:buChar cha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731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14638" y="792347"/>
            <a:ext cx="10560947" cy="1202377"/>
          </a:xfrm>
          <a:prstGeom prst="rect">
            <a:avLst/>
          </a:prstGeom>
        </p:spPr>
        <p:txBody>
          <a:bodyPr lIns="0" tIns="0" rIns="0" bIns="0"/>
          <a:lstStyle>
            <a:lvl1pPr marL="0" indent="0" algn="l">
              <a:spcBef>
                <a:spcPts val="0"/>
              </a:spcBef>
              <a:buFontTx/>
              <a:buNone/>
              <a:defRPr sz="3601" baseline="0">
                <a:solidFill>
                  <a:schemeClr val="tx1"/>
                </a:solidFill>
              </a:defRPr>
            </a:lvl1pPr>
          </a:lstStyle>
          <a:p>
            <a:pPr lvl="0"/>
            <a:r>
              <a:rPr lang="en-US" noProof="0" dirty="0"/>
              <a:t>Click to add text</a:t>
            </a:r>
          </a:p>
          <a:p>
            <a:pPr lvl="0"/>
            <a:endParaRPr lang="en-US" noProof="0" dirty="0"/>
          </a:p>
        </p:txBody>
      </p:sp>
      <p:sp>
        <p:nvSpPr>
          <p:cNvPr id="5" name="Textplatzhalter 4"/>
          <p:cNvSpPr>
            <a:spLocks noGrp="1"/>
          </p:cNvSpPr>
          <p:nvPr>
            <p:ph type="body" sz="quarter" idx="13"/>
          </p:nvPr>
        </p:nvSpPr>
        <p:spPr>
          <a:xfrm>
            <a:off x="914638" y="2116628"/>
            <a:ext cx="10560947" cy="4050103"/>
          </a:xfrm>
          <a:prstGeom prst="rect">
            <a:avLst/>
          </a:prstGeom>
        </p:spPr>
        <p:txBody>
          <a:bodyPr lIns="0" tIns="0" rIns="0" bIns="0" spcCol="432000"/>
          <a:lstStyle>
            <a:lvl1pPr marL="216043" indent="-216043">
              <a:spcBef>
                <a:spcPts val="0"/>
              </a:spcBef>
              <a:defRPr sz="1800">
                <a:solidFill>
                  <a:srgbClr val="7E818C"/>
                </a:solidFill>
              </a:defRPr>
            </a:lvl1pPr>
            <a:lvl2pPr marL="432086" indent="-216043">
              <a:spcBef>
                <a:spcPts val="0"/>
              </a:spcBef>
              <a:defRPr sz="1800">
                <a:solidFill>
                  <a:srgbClr val="7E818C"/>
                </a:solidFill>
              </a:defRPr>
            </a:lvl2pPr>
            <a:lvl3pPr marL="648130" indent="-216043">
              <a:spcBef>
                <a:spcPts val="0"/>
              </a:spcBef>
              <a:buFont typeface="Wingdings" panose="05000000000000000000" pitchFamily="2" charset="2"/>
              <a:buChar char="§"/>
              <a:defRPr sz="1800">
                <a:solidFill>
                  <a:srgbClr val="7E818C"/>
                </a:solidFill>
              </a:defRPr>
            </a:lvl3pPr>
            <a:lvl4pPr marL="864173" indent="-216043">
              <a:spcBef>
                <a:spcPts val="0"/>
              </a:spcBef>
              <a:buFont typeface="Arial" panose="020B0604020202020204" pitchFamily="34" charset="0"/>
              <a:buChar char="•"/>
              <a:defRPr sz="1800">
                <a:solidFill>
                  <a:srgbClr val="7E818C"/>
                </a:solidFill>
              </a:defRPr>
            </a:lvl4pPr>
            <a:lvl5pPr marL="1080216" indent="-228646">
              <a:spcBef>
                <a:spcPts val="0"/>
              </a:spcBef>
              <a:buFont typeface="Calibri" panose="020F0502020204030204" pitchFamily="34" charset="0"/>
              <a:buChar char="─"/>
              <a:defRPr sz="1800">
                <a:solidFill>
                  <a:srgbClr val="7E818C"/>
                </a:solidFill>
              </a:defRPr>
            </a:lvl5pPr>
            <a:lvl6pPr marL="1296259" indent="-228646">
              <a:spcBef>
                <a:spcPts val="0"/>
              </a:spcBef>
              <a:buFont typeface="Calibri" panose="020F0502020204030204" pitchFamily="34" charset="0"/>
              <a:buChar char="─"/>
              <a:defRPr sz="1800"/>
            </a:lvl6pPr>
            <a:lvl7pPr marL="1512302" indent="-216043">
              <a:spcBef>
                <a:spcPts val="0"/>
              </a:spcBef>
              <a:buFont typeface="Calibri" panose="020F0502020204030204" pitchFamily="34" charset="0"/>
              <a:buChar char="─"/>
              <a:defRPr sz="1800"/>
            </a:lvl7pPr>
            <a:lvl8pPr marL="1728346" indent="-216043">
              <a:spcBef>
                <a:spcPts val="0"/>
              </a:spcBef>
              <a:buFont typeface="Calibri" panose="020F0502020204030204" pitchFamily="34" charset="0"/>
              <a:buChar char="─"/>
              <a:defRPr sz="1800"/>
            </a:lvl8pPr>
            <a:lvl9pPr marL="1944389" indent="-216043">
              <a:spcBef>
                <a:spcPts val="0"/>
              </a:spcBef>
              <a:buFont typeface="Calibri" panose="020F0502020204030204" pitchFamily="34" charset="0"/>
              <a:buChar cha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29042779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482">
          <p15:clr>
            <a:srgbClr val="FBAE40"/>
          </p15:clr>
        </p15:guide>
        <p15:guide id="4" orient="horz" pos="1333">
          <p15:clr>
            <a:srgbClr val="FBAE40"/>
          </p15:clr>
        </p15:guide>
        <p15:guide id="5" orient="horz" pos="125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4" y="3"/>
            <a:ext cx="12195176" cy="6859589"/>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39" tIns="45721" rIns="91439" bIns="45721" numCol="1" rtlCol="0" anchor="t" anchorCtr="0" compatLnSpc="1">
            <a:prstTxWarp prst="textNoShape">
              <a:avLst/>
            </a:prstTxWarp>
          </a:bodyPr>
          <a:lstStyle/>
          <a:p>
            <a:pPr marL="0" marR="0" indent="0" algn="l" defTabSz="914363"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Arial" charset="0"/>
            </a:endParaRPr>
          </a:p>
        </p:txBody>
      </p:sp>
      <p:pic>
        <p:nvPicPr>
          <p:cNvPr id="5" name="Picture 4"/>
          <p:cNvPicPr>
            <a:picLocks/>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5268655" y="2628622"/>
            <a:ext cx="1657866" cy="160236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7" name="Text Placeholder 6"/>
          <p:cNvSpPr>
            <a:spLocks noGrp="1"/>
          </p:cNvSpPr>
          <p:nvPr>
            <p:ph type="body" sz="quarter" idx="10" hasCustomPrompt="1"/>
          </p:nvPr>
        </p:nvSpPr>
        <p:spPr>
          <a:xfrm>
            <a:off x="0" y="4717092"/>
            <a:ext cx="12195175" cy="666154"/>
          </a:xfrm>
          <a:prstGeom prst="rect">
            <a:avLst/>
          </a:prstGeom>
        </p:spPr>
        <p:txBody>
          <a:bodyPr lIns="0" tIns="0" rIns="0" bIns="0"/>
          <a:lstStyle>
            <a:lvl1pPr marL="0" indent="0" algn="ctr">
              <a:spcBef>
                <a:spcPts val="0"/>
              </a:spcBef>
              <a:buFontTx/>
              <a:buNone/>
              <a:defRPr sz="4801">
                <a:solidFill>
                  <a:schemeClr val="bg1"/>
                </a:solidFill>
              </a:defRPr>
            </a:lvl1pPr>
          </a:lstStyle>
          <a:p>
            <a:pPr lvl="0"/>
            <a:r>
              <a:rPr lang="en-US" noProof="0" dirty="0"/>
              <a:t>Thank you</a:t>
            </a:r>
          </a:p>
        </p:txBody>
      </p:sp>
    </p:spTree>
    <p:extLst>
      <p:ext uri="{BB962C8B-B14F-4D97-AF65-F5344CB8AC3E}">
        <p14:creationId xmlns:p14="http://schemas.microsoft.com/office/powerpoint/2010/main" val="2309958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8" y="2130919"/>
            <a:ext cx="10365899" cy="1470365"/>
          </a:xfrm>
        </p:spPr>
        <p:txBody>
          <a:bodyPr/>
          <a:lstStyle/>
          <a:p>
            <a:r>
              <a:rPr lang="en-GB"/>
              <a:t>Click to edit Master title style</a:t>
            </a:r>
            <a:endParaRPr lang="en-US"/>
          </a:p>
        </p:txBody>
      </p:sp>
      <p:sp>
        <p:nvSpPr>
          <p:cNvPr id="3" name="Subtitle 2"/>
          <p:cNvSpPr>
            <a:spLocks noGrp="1"/>
          </p:cNvSpPr>
          <p:nvPr>
            <p:ph type="subTitle" idx="1"/>
          </p:nvPr>
        </p:nvSpPr>
        <p:spPr>
          <a:xfrm>
            <a:off x="1829276" y="3887100"/>
            <a:ext cx="8536623" cy="1753006"/>
          </a:xfrm>
        </p:spPr>
        <p:txBody>
          <a:bodyPr/>
          <a:lstStyle>
            <a:lvl1pPr marL="0" indent="0" algn="ctr">
              <a:buNone/>
              <a:defRPr>
                <a:solidFill>
                  <a:schemeClr val="tx1">
                    <a:tint val="75000"/>
                  </a:schemeClr>
                </a:solidFill>
              </a:defRPr>
            </a:lvl1pPr>
            <a:lvl2pPr marL="457291" indent="0" algn="ctr">
              <a:buNone/>
              <a:defRPr>
                <a:solidFill>
                  <a:schemeClr val="tx1">
                    <a:tint val="75000"/>
                  </a:schemeClr>
                </a:solidFill>
              </a:defRPr>
            </a:lvl2pPr>
            <a:lvl3pPr marL="914583" indent="0" algn="ctr">
              <a:buNone/>
              <a:defRPr>
                <a:solidFill>
                  <a:schemeClr val="tx1">
                    <a:tint val="75000"/>
                  </a:schemeClr>
                </a:solidFill>
              </a:defRPr>
            </a:lvl3pPr>
            <a:lvl4pPr marL="1371874" indent="0" algn="ctr">
              <a:buNone/>
              <a:defRPr>
                <a:solidFill>
                  <a:schemeClr val="tx1">
                    <a:tint val="75000"/>
                  </a:schemeClr>
                </a:solidFill>
              </a:defRPr>
            </a:lvl4pPr>
            <a:lvl5pPr marL="1829166" indent="0" algn="ctr">
              <a:buNone/>
              <a:defRPr>
                <a:solidFill>
                  <a:schemeClr val="tx1">
                    <a:tint val="75000"/>
                  </a:schemeClr>
                </a:solidFill>
              </a:defRPr>
            </a:lvl5pPr>
            <a:lvl6pPr marL="2286457" indent="0" algn="ctr">
              <a:buNone/>
              <a:defRPr>
                <a:solidFill>
                  <a:schemeClr val="tx1">
                    <a:tint val="75000"/>
                  </a:schemeClr>
                </a:solidFill>
              </a:defRPr>
            </a:lvl6pPr>
            <a:lvl7pPr marL="2743749" indent="0" algn="ctr">
              <a:buNone/>
              <a:defRPr>
                <a:solidFill>
                  <a:schemeClr val="tx1">
                    <a:tint val="75000"/>
                  </a:schemeClr>
                </a:solidFill>
              </a:defRPr>
            </a:lvl7pPr>
            <a:lvl8pPr marL="3201040" indent="0" algn="ctr">
              <a:buNone/>
              <a:defRPr>
                <a:solidFill>
                  <a:schemeClr val="tx1">
                    <a:tint val="75000"/>
                  </a:schemeClr>
                </a:solidFill>
              </a:defRPr>
            </a:lvl8pPr>
            <a:lvl9pPr marL="365833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147C4A2-8E2D-3341-8AF5-353494A56FC3}" type="datetimeFigureOut">
              <a:rPr lang="en-US" smtClean="0"/>
              <a:t>6/29/2018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9A412-2764-894E-A2DF-58A1C37A08BB}" type="slidenum">
              <a:rPr lang="en-US" smtClean="0"/>
              <a:t>‹#›</a:t>
            </a:fld>
            <a:endParaRPr lang="en-US"/>
          </a:p>
        </p:txBody>
      </p:sp>
    </p:spTree>
    <p:extLst>
      <p:ext uri="{BB962C8B-B14F-4D97-AF65-F5344CB8AC3E}">
        <p14:creationId xmlns:p14="http://schemas.microsoft.com/office/powerpoint/2010/main" val="419675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54" Type="http://schemas.openxmlformats.org/officeDocument/2006/relationships/tags" Target="../tags/tag27.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tags" Target="../tags/tag26.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4.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5.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6"/>
          <p:cNvSpPr txBox="1">
            <a:spLocks/>
          </p:cNvSpPr>
          <p:nvPr>
            <p:custDataLst>
              <p:tags r:id="rId32"/>
            </p:custDataLst>
          </p:nvPr>
        </p:nvSpPr>
        <p:spPr>
          <a:xfrm>
            <a:off x="576000" y="6489608"/>
            <a:ext cx="677510" cy="18419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fld id="{AFB868B0-0EA7-468E-A823-2874C090DC2E}" type="slidenum">
              <a:rPr lang="de-DE" sz="1200" smtClean="0">
                <a:solidFill>
                  <a:schemeClr val="tx1"/>
                </a:solidFill>
              </a:rPr>
              <a:pPr/>
              <a:t>‹#›</a:t>
            </a:fld>
            <a:endParaRPr lang="en-US" sz="1200" dirty="0">
              <a:solidFill>
                <a:schemeClr val="tx1"/>
              </a:solidFill>
              <a:latin typeface="Calibri"/>
            </a:endParaRPr>
          </a:p>
        </p:txBody>
      </p:sp>
      <p:pic>
        <p:nvPicPr>
          <p:cNvPr id="4" name="Picture 3"/>
          <p:cNvPicPr>
            <a:picLocks/>
          </p:cNvPicPr>
          <p:nvPr>
            <p:custDataLst>
              <p:tags r:id="rId33"/>
            </p:custDataLst>
          </p:nvPr>
        </p:nvPicPr>
        <p:blipFill>
          <a:blip r:embed="rId34" cstate="print">
            <a:extLst>
              <a:ext uri="{28A0092B-C50C-407E-A947-70E740481C1C}">
                <a14:useLocalDpi xmlns:a14="http://schemas.microsoft.com/office/drawing/2010/main" val="0"/>
              </a:ext>
            </a:extLst>
          </a:blip>
          <a:stretch>
            <a:fillRect/>
          </a:stretch>
        </p:blipFill>
        <p:spPr>
          <a:xfrm>
            <a:off x="10722696" y="6443176"/>
            <a:ext cx="1055147" cy="19404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953966763"/>
      </p:ext>
    </p:extLst>
  </p:cSld>
  <p:clrMap bg1="lt1" tx1="dk1" bg2="lt2" tx2="dk2" accent1="accent1" accent2="accent2" accent3="accent3" accent4="accent4" accent5="accent5" accent6="accent6" hlink="hlink" folHlink="folHlink"/>
  <p:sldLayoutIdLst>
    <p:sldLayoutId id="2147483657" r:id="rId1"/>
    <p:sldLayoutId id="2147483708" r:id="rId2"/>
    <p:sldLayoutId id="2147483705" r:id="rId3"/>
    <p:sldLayoutId id="2147483691" r:id="rId4"/>
    <p:sldLayoutId id="2147483692" r:id="rId5"/>
    <p:sldLayoutId id="2147483693" r:id="rId6"/>
    <p:sldLayoutId id="2147483694" r:id="rId7"/>
    <p:sldLayoutId id="2147483699" r:id="rId8"/>
    <p:sldLayoutId id="2147483695" r:id="rId9"/>
    <p:sldLayoutId id="2147483696" r:id="rId10"/>
    <p:sldLayoutId id="2147483697" r:id="rId11"/>
    <p:sldLayoutId id="2147483698" r:id="rId12"/>
    <p:sldLayoutId id="2147483651" r:id="rId13"/>
    <p:sldLayoutId id="2147483654" r:id="rId14"/>
    <p:sldLayoutId id="2147483656" r:id="rId15"/>
    <p:sldLayoutId id="2147483655" r:id="rId16"/>
    <p:sldLayoutId id="2147483704" r:id="rId17"/>
    <p:sldLayoutId id="2147483689" r:id="rId18"/>
    <p:sldLayoutId id="2147483703" r:id="rId19"/>
    <p:sldLayoutId id="2147483673" r:id="rId20"/>
    <p:sldLayoutId id="2147483670" r:id="rId21"/>
    <p:sldLayoutId id="2147483671" r:id="rId22"/>
    <p:sldLayoutId id="2147483674" r:id="rId23"/>
    <p:sldLayoutId id="2147483675" r:id="rId24"/>
    <p:sldLayoutId id="2147483676" r:id="rId25"/>
    <p:sldLayoutId id="2147483677" r:id="rId26"/>
    <p:sldLayoutId id="2147483678" r:id="rId27"/>
    <p:sldLayoutId id="2147483679" r:id="rId28"/>
    <p:sldLayoutId id="2147483653" r:id="rId29"/>
    <p:sldLayoutId id="2147483714" r:id="rId30"/>
  </p:sldLayoutIdLst>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de-DE"/>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59" y="274702"/>
            <a:ext cx="10975658" cy="1143265"/>
          </a:xfrm>
          <a:prstGeom prst="rect">
            <a:avLst/>
          </a:prstGeom>
        </p:spPr>
        <p:txBody>
          <a:bodyPr vert="horz" lIns="91429" tIns="45715" rIns="91429" bIns="45715"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759" y="1600572"/>
            <a:ext cx="10975658" cy="4527011"/>
          </a:xfrm>
          <a:prstGeom prst="rect">
            <a:avLst/>
          </a:prstGeom>
        </p:spPr>
        <p:txBody>
          <a:bodyPr vert="horz" lIns="91429" tIns="45715" rIns="91429" bIns="45715"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759" y="6357824"/>
            <a:ext cx="2845541" cy="365210"/>
          </a:xfrm>
          <a:prstGeom prst="rect">
            <a:avLst/>
          </a:prstGeom>
        </p:spPr>
        <p:txBody>
          <a:bodyPr vert="horz" lIns="91429" tIns="45715" rIns="91429" bIns="45715" rtlCol="0" anchor="ctr"/>
          <a:lstStyle>
            <a:lvl1pPr algn="l">
              <a:defRPr sz="1600">
                <a:solidFill>
                  <a:schemeClr val="tx1">
                    <a:tint val="75000"/>
                  </a:schemeClr>
                </a:solidFill>
              </a:defRPr>
            </a:lvl1pPr>
          </a:lstStyle>
          <a:p>
            <a:fld id="{F2B4055F-063F-1E43-8D9E-3071FD478361}" type="datetimeFigureOut">
              <a:rPr lang="en-US" smtClean="0"/>
              <a:t>6/29/2018</a:t>
            </a:fld>
            <a:endParaRPr lang="en-US"/>
          </a:p>
        </p:txBody>
      </p:sp>
      <p:sp>
        <p:nvSpPr>
          <p:cNvPr id="5" name="Footer Placeholder 4"/>
          <p:cNvSpPr>
            <a:spLocks noGrp="1"/>
          </p:cNvSpPr>
          <p:nvPr>
            <p:ph type="ftr" sz="quarter" idx="3"/>
          </p:nvPr>
        </p:nvSpPr>
        <p:spPr>
          <a:xfrm>
            <a:off x="4166685" y="6357824"/>
            <a:ext cx="3861805" cy="365210"/>
          </a:xfrm>
          <a:prstGeom prst="rect">
            <a:avLst/>
          </a:prstGeom>
        </p:spPr>
        <p:txBody>
          <a:bodyPr vert="horz" lIns="91429" tIns="45715" rIns="91429" bIns="45715"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9875" y="6357824"/>
            <a:ext cx="2845541" cy="365210"/>
          </a:xfrm>
          <a:prstGeom prst="rect">
            <a:avLst/>
          </a:prstGeom>
        </p:spPr>
        <p:txBody>
          <a:bodyPr vert="horz" lIns="91429" tIns="45715" rIns="91429" bIns="45715" rtlCol="0" anchor="ctr"/>
          <a:lstStyle>
            <a:lvl1pPr algn="r">
              <a:defRPr sz="1600">
                <a:solidFill>
                  <a:schemeClr val="tx1">
                    <a:tint val="75000"/>
                  </a:schemeClr>
                </a:solidFill>
              </a:defRPr>
            </a:lvl1pPr>
          </a:lstStyle>
          <a:p>
            <a:fld id="{8C84050A-CE59-4345-B03F-E12E26920ECF}" type="slidenum">
              <a:rPr lang="en-US" smtClean="0"/>
              <a:t>‹#›</a:t>
            </a:fld>
            <a:endParaRPr lang="en-US"/>
          </a:p>
        </p:txBody>
      </p:sp>
    </p:spTree>
    <p:extLst>
      <p:ext uri="{BB962C8B-B14F-4D97-AF65-F5344CB8AC3E}">
        <p14:creationId xmlns:p14="http://schemas.microsoft.com/office/powerpoint/2010/main" val="27447028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802" r:id="rId3"/>
  </p:sldLayoutIdLst>
  <p:txStyles>
    <p:titleStyle>
      <a:lvl1pPr algn="ctr" defTabSz="609649" rtl="0" eaLnBrk="1" latinLnBrk="0" hangingPunct="1">
        <a:spcBef>
          <a:spcPct val="0"/>
        </a:spcBef>
        <a:buNone/>
        <a:defRPr sz="5868" kern="1200">
          <a:solidFill>
            <a:schemeClr val="tx1"/>
          </a:solidFill>
          <a:latin typeface="+mj-lt"/>
          <a:ea typeface="+mj-ea"/>
          <a:cs typeface="+mj-cs"/>
        </a:defRPr>
      </a:lvl1pPr>
    </p:titleStyle>
    <p:bodyStyle>
      <a:lvl1pPr marL="457237" indent="-457237" algn="l" defTabSz="609649" rtl="0" eaLnBrk="1" latinLnBrk="0" hangingPunct="1">
        <a:spcBef>
          <a:spcPct val="20000"/>
        </a:spcBef>
        <a:buFont typeface="Arial"/>
        <a:buChar char="•"/>
        <a:defRPr sz="4268" kern="1200">
          <a:solidFill>
            <a:schemeClr val="tx1"/>
          </a:solidFill>
          <a:latin typeface="+mn-lt"/>
          <a:ea typeface="+mn-ea"/>
          <a:cs typeface="+mn-cs"/>
        </a:defRPr>
      </a:lvl1pPr>
      <a:lvl2pPr marL="990679" indent="-381031" algn="l" defTabSz="609649" rtl="0" eaLnBrk="1" latinLnBrk="0" hangingPunct="1">
        <a:spcBef>
          <a:spcPct val="20000"/>
        </a:spcBef>
        <a:buFont typeface="Arial"/>
        <a:buChar char="–"/>
        <a:defRPr sz="3734" kern="1200">
          <a:solidFill>
            <a:schemeClr val="tx1"/>
          </a:solidFill>
          <a:latin typeface="+mn-lt"/>
          <a:ea typeface="+mn-ea"/>
          <a:cs typeface="+mn-cs"/>
        </a:defRPr>
      </a:lvl2pPr>
      <a:lvl3pPr marL="1524122" indent="-304825" algn="l" defTabSz="609649" rtl="0" eaLnBrk="1" latinLnBrk="0" hangingPunct="1">
        <a:spcBef>
          <a:spcPct val="20000"/>
        </a:spcBef>
        <a:buFont typeface="Arial"/>
        <a:buChar char="•"/>
        <a:defRPr sz="3201" kern="1200">
          <a:solidFill>
            <a:schemeClr val="tx1"/>
          </a:solidFill>
          <a:latin typeface="+mn-lt"/>
          <a:ea typeface="+mn-ea"/>
          <a:cs typeface="+mn-cs"/>
        </a:defRPr>
      </a:lvl3pPr>
      <a:lvl4pPr marL="2133771" indent="-304825" algn="l" defTabSz="609649" rtl="0" eaLnBrk="1" latinLnBrk="0" hangingPunct="1">
        <a:spcBef>
          <a:spcPct val="20000"/>
        </a:spcBef>
        <a:buFont typeface="Arial"/>
        <a:buChar char="–"/>
        <a:defRPr sz="2667" kern="1200">
          <a:solidFill>
            <a:schemeClr val="tx1"/>
          </a:solidFill>
          <a:latin typeface="+mn-lt"/>
          <a:ea typeface="+mn-ea"/>
          <a:cs typeface="+mn-cs"/>
        </a:defRPr>
      </a:lvl4pPr>
      <a:lvl5pPr marL="2743419" indent="-304825" algn="l" defTabSz="609649" rtl="0" eaLnBrk="1" latinLnBrk="0" hangingPunct="1">
        <a:spcBef>
          <a:spcPct val="20000"/>
        </a:spcBef>
        <a:buFont typeface="Arial"/>
        <a:buChar char="»"/>
        <a:defRPr sz="2667" kern="1200">
          <a:solidFill>
            <a:schemeClr val="tx1"/>
          </a:solidFill>
          <a:latin typeface="+mn-lt"/>
          <a:ea typeface="+mn-ea"/>
          <a:cs typeface="+mn-cs"/>
        </a:defRPr>
      </a:lvl5pPr>
      <a:lvl6pPr marL="3353068" indent="-304825" algn="l" defTabSz="609649" rtl="0" eaLnBrk="1" latinLnBrk="0" hangingPunct="1">
        <a:spcBef>
          <a:spcPct val="20000"/>
        </a:spcBef>
        <a:buFont typeface="Arial"/>
        <a:buChar char="•"/>
        <a:defRPr sz="2667" kern="1200">
          <a:solidFill>
            <a:schemeClr val="tx1"/>
          </a:solidFill>
          <a:latin typeface="+mn-lt"/>
          <a:ea typeface="+mn-ea"/>
          <a:cs typeface="+mn-cs"/>
        </a:defRPr>
      </a:lvl6pPr>
      <a:lvl7pPr marL="3962716" indent="-304825" algn="l" defTabSz="609649" rtl="0" eaLnBrk="1" latinLnBrk="0" hangingPunct="1">
        <a:spcBef>
          <a:spcPct val="20000"/>
        </a:spcBef>
        <a:buFont typeface="Arial"/>
        <a:buChar char="•"/>
        <a:defRPr sz="2667" kern="1200">
          <a:solidFill>
            <a:schemeClr val="tx1"/>
          </a:solidFill>
          <a:latin typeface="+mn-lt"/>
          <a:ea typeface="+mn-ea"/>
          <a:cs typeface="+mn-cs"/>
        </a:defRPr>
      </a:lvl7pPr>
      <a:lvl8pPr marL="4572366" indent="-304825" algn="l" defTabSz="609649" rtl="0" eaLnBrk="1" latinLnBrk="0" hangingPunct="1">
        <a:spcBef>
          <a:spcPct val="20000"/>
        </a:spcBef>
        <a:buFont typeface="Arial"/>
        <a:buChar char="•"/>
        <a:defRPr sz="2667" kern="1200">
          <a:solidFill>
            <a:schemeClr val="tx1"/>
          </a:solidFill>
          <a:latin typeface="+mn-lt"/>
          <a:ea typeface="+mn-ea"/>
          <a:cs typeface="+mn-cs"/>
        </a:defRPr>
      </a:lvl8pPr>
      <a:lvl9pPr marL="5182015" indent="-304825" algn="l" defTabSz="60964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49" rtl="0" eaLnBrk="1" latinLnBrk="0" hangingPunct="1">
        <a:defRPr sz="2400" kern="1200">
          <a:solidFill>
            <a:schemeClr val="tx1"/>
          </a:solidFill>
          <a:latin typeface="+mn-lt"/>
          <a:ea typeface="+mn-ea"/>
          <a:cs typeface="+mn-cs"/>
        </a:defRPr>
      </a:lvl1pPr>
      <a:lvl2pPr marL="609649" algn="l" defTabSz="609649" rtl="0" eaLnBrk="1" latinLnBrk="0" hangingPunct="1">
        <a:defRPr sz="2400" kern="1200">
          <a:solidFill>
            <a:schemeClr val="tx1"/>
          </a:solidFill>
          <a:latin typeface="+mn-lt"/>
          <a:ea typeface="+mn-ea"/>
          <a:cs typeface="+mn-cs"/>
        </a:defRPr>
      </a:lvl2pPr>
      <a:lvl3pPr marL="1219297" algn="l" defTabSz="609649" rtl="0" eaLnBrk="1" latinLnBrk="0" hangingPunct="1">
        <a:defRPr sz="2400" kern="1200">
          <a:solidFill>
            <a:schemeClr val="tx1"/>
          </a:solidFill>
          <a:latin typeface="+mn-lt"/>
          <a:ea typeface="+mn-ea"/>
          <a:cs typeface="+mn-cs"/>
        </a:defRPr>
      </a:lvl3pPr>
      <a:lvl4pPr marL="1828946" algn="l" defTabSz="609649" rtl="0" eaLnBrk="1" latinLnBrk="0" hangingPunct="1">
        <a:defRPr sz="2400" kern="1200">
          <a:solidFill>
            <a:schemeClr val="tx1"/>
          </a:solidFill>
          <a:latin typeface="+mn-lt"/>
          <a:ea typeface="+mn-ea"/>
          <a:cs typeface="+mn-cs"/>
        </a:defRPr>
      </a:lvl4pPr>
      <a:lvl5pPr marL="2438596" algn="l" defTabSz="609649" rtl="0" eaLnBrk="1" latinLnBrk="0" hangingPunct="1">
        <a:defRPr sz="2400" kern="1200">
          <a:solidFill>
            <a:schemeClr val="tx1"/>
          </a:solidFill>
          <a:latin typeface="+mn-lt"/>
          <a:ea typeface="+mn-ea"/>
          <a:cs typeface="+mn-cs"/>
        </a:defRPr>
      </a:lvl5pPr>
      <a:lvl6pPr marL="3048244" algn="l" defTabSz="609649" rtl="0" eaLnBrk="1" latinLnBrk="0" hangingPunct="1">
        <a:defRPr sz="2400" kern="1200">
          <a:solidFill>
            <a:schemeClr val="tx1"/>
          </a:solidFill>
          <a:latin typeface="+mn-lt"/>
          <a:ea typeface="+mn-ea"/>
          <a:cs typeface="+mn-cs"/>
        </a:defRPr>
      </a:lvl6pPr>
      <a:lvl7pPr marL="3657893" algn="l" defTabSz="609649" rtl="0" eaLnBrk="1" latinLnBrk="0" hangingPunct="1">
        <a:defRPr sz="2400" kern="1200">
          <a:solidFill>
            <a:schemeClr val="tx1"/>
          </a:solidFill>
          <a:latin typeface="+mn-lt"/>
          <a:ea typeface="+mn-ea"/>
          <a:cs typeface="+mn-cs"/>
        </a:defRPr>
      </a:lvl7pPr>
      <a:lvl8pPr marL="4267541" algn="l" defTabSz="609649" rtl="0" eaLnBrk="1" latinLnBrk="0" hangingPunct="1">
        <a:defRPr sz="2400" kern="1200">
          <a:solidFill>
            <a:schemeClr val="tx1"/>
          </a:solidFill>
          <a:latin typeface="+mn-lt"/>
          <a:ea typeface="+mn-ea"/>
          <a:cs typeface="+mn-cs"/>
        </a:defRPr>
      </a:lvl8pPr>
      <a:lvl9pPr marL="4877190" algn="l" defTabSz="6096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a:spLocks/>
          </p:cNvSpPr>
          <p:nvPr userDrawn="1">
            <p:custDataLst>
              <p:tags r:id="rId53"/>
            </p:custDataLst>
          </p:nvPr>
        </p:nvSpPr>
        <p:spPr>
          <a:xfrm>
            <a:off x="1104290" y="6503906"/>
            <a:ext cx="6050212" cy="139732"/>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dirty="0">
                <a:solidFill>
                  <a:srgbClr val="000000"/>
                </a:solidFill>
                <a:latin typeface="Calibri"/>
              </a:rPr>
              <a:t>Lighting	Confidential</a:t>
            </a:r>
          </a:p>
        </p:txBody>
      </p:sp>
      <p:sp>
        <p:nvSpPr>
          <p:cNvPr id="3" name="TextBox 6"/>
          <p:cNvSpPr txBox="1">
            <a:spLocks/>
          </p:cNvSpPr>
          <p:nvPr>
            <p:custDataLst>
              <p:tags r:id="rId54"/>
            </p:custDataLst>
          </p:nvPr>
        </p:nvSpPr>
        <p:spPr>
          <a:xfrm>
            <a:off x="313348" y="6465797"/>
            <a:ext cx="677510" cy="18419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fld id="{AFB868B0-0EA7-468E-A823-2874C090DC2E}" type="slidenum">
              <a:rPr lang="de-DE" sz="1200" smtClean="0">
                <a:solidFill>
                  <a:schemeClr val="tx1"/>
                </a:solidFill>
              </a:rPr>
              <a:pPr/>
              <a:t>‹#›</a:t>
            </a:fld>
            <a:endParaRPr lang="en-US" sz="1200" dirty="0">
              <a:solidFill>
                <a:schemeClr val="tx1"/>
              </a:solidFill>
              <a:latin typeface="Calibri"/>
            </a:endParaRPr>
          </a:p>
        </p:txBody>
      </p:sp>
    </p:spTree>
    <p:extLst>
      <p:ext uri="{BB962C8B-B14F-4D97-AF65-F5344CB8AC3E}">
        <p14:creationId xmlns:p14="http://schemas.microsoft.com/office/powerpoint/2010/main" val="165442349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70" r:id="rId50"/>
    <p:sldLayoutId id="2147483803" r:id="rId51"/>
  </p:sldLayoutIdLst>
  <p:txStyles>
    <p:titleStyle>
      <a:lvl1pPr algn="ctr" defTabSz="914583" rtl="0" eaLnBrk="1" latinLnBrk="0" hangingPunct="1">
        <a:spcBef>
          <a:spcPct val="0"/>
        </a:spcBef>
        <a:buNone/>
        <a:defRPr sz="4401" kern="1200">
          <a:solidFill>
            <a:schemeClr val="tx1"/>
          </a:solidFill>
          <a:latin typeface="+mj-lt"/>
          <a:ea typeface="+mj-ea"/>
          <a:cs typeface="+mj-cs"/>
        </a:defRPr>
      </a:lvl1pPr>
    </p:titleStyle>
    <p:bodyStyle>
      <a:lvl1pPr marL="342969" indent="-342969" algn="l" defTabSz="914583"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3099" indent="-285807" algn="l" defTabSz="914583"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229" indent="-228646" algn="l" defTabSz="91458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520"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811"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5103"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394"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686"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977"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19" y="365211"/>
            <a:ext cx="10518338" cy="13258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419" y="1826048"/>
            <a:ext cx="10518338"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418" y="6357823"/>
            <a:ext cx="2743914"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E391E7E5-5A18-4856-A641-B2D2968A7E9F}" type="datetimeFigureOut">
              <a:rPr lang="en-US" smtClean="0"/>
              <a:t>6/29/2018</a:t>
            </a:fld>
            <a:endParaRPr lang="en-US"/>
          </a:p>
        </p:txBody>
      </p:sp>
      <p:sp>
        <p:nvSpPr>
          <p:cNvPr id="5" name="Footer Placeholder 4"/>
          <p:cNvSpPr>
            <a:spLocks noGrp="1"/>
          </p:cNvSpPr>
          <p:nvPr>
            <p:ph type="ftr" sz="quarter" idx="3"/>
          </p:nvPr>
        </p:nvSpPr>
        <p:spPr>
          <a:xfrm>
            <a:off x="4039652" y="6357823"/>
            <a:ext cx="4115872"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2843" y="6357823"/>
            <a:ext cx="2743914"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4C9D58BC-11E9-4D57-8236-32FDA828A08A}" type="slidenum">
              <a:rPr lang="en-US" smtClean="0"/>
              <a:t>‹#›</a:t>
            </a:fld>
            <a:endParaRPr lang="en-US"/>
          </a:p>
        </p:txBody>
      </p:sp>
    </p:spTree>
    <p:extLst>
      <p:ext uri="{BB962C8B-B14F-4D97-AF65-F5344CB8AC3E}">
        <p14:creationId xmlns:p14="http://schemas.microsoft.com/office/powerpoint/2010/main" val="277649944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59" y="274701"/>
            <a:ext cx="10975658" cy="114326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759" y="1600571"/>
            <a:ext cx="10975658" cy="452701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759" y="6357822"/>
            <a:ext cx="2845541"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A147C4A2-8E2D-3341-8AF5-353494A56FC3}" type="datetimeFigureOut">
              <a:rPr lang="en-US" smtClean="0"/>
              <a:t>6/29/2018</a:t>
            </a:fld>
            <a:endParaRPr lang="en-US"/>
          </a:p>
        </p:txBody>
      </p:sp>
      <p:sp>
        <p:nvSpPr>
          <p:cNvPr id="5" name="Footer Placeholder 4"/>
          <p:cNvSpPr>
            <a:spLocks noGrp="1"/>
          </p:cNvSpPr>
          <p:nvPr>
            <p:ph type="ftr" sz="quarter" idx="3"/>
          </p:nvPr>
        </p:nvSpPr>
        <p:spPr>
          <a:xfrm>
            <a:off x="4166685" y="6357822"/>
            <a:ext cx="3861805"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9875" y="6357822"/>
            <a:ext cx="2845541"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AC69A412-2764-894E-A2DF-58A1C37A08BB}" type="slidenum">
              <a:rPr lang="en-US" smtClean="0"/>
              <a:t>‹#›</a:t>
            </a:fld>
            <a:endParaRPr lang="en-US"/>
          </a:p>
        </p:txBody>
      </p:sp>
    </p:spTree>
    <p:extLst>
      <p:ext uri="{BB962C8B-B14F-4D97-AF65-F5344CB8AC3E}">
        <p14:creationId xmlns:p14="http://schemas.microsoft.com/office/powerpoint/2010/main" val="45771561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txStyles>
    <p:titleStyle>
      <a:lvl1pPr algn="ctr" defTabSz="457291" rtl="0" eaLnBrk="1" latinLnBrk="0" hangingPunct="1">
        <a:spcBef>
          <a:spcPct val="0"/>
        </a:spcBef>
        <a:buNone/>
        <a:defRPr sz="4401" kern="1200">
          <a:solidFill>
            <a:schemeClr val="tx1"/>
          </a:solidFill>
          <a:latin typeface="+mj-lt"/>
          <a:ea typeface="+mj-ea"/>
          <a:cs typeface="+mj-cs"/>
        </a:defRPr>
      </a:lvl1pPr>
    </p:titleStyle>
    <p:bodyStyle>
      <a:lvl1pPr marL="342969" indent="-342969" algn="l" defTabSz="457291" rtl="0" eaLnBrk="1" latinLnBrk="0" hangingPunct="1">
        <a:spcBef>
          <a:spcPct val="20000"/>
        </a:spcBef>
        <a:buFont typeface="Arial"/>
        <a:buChar char="•"/>
        <a:defRPr sz="3201" kern="1200">
          <a:solidFill>
            <a:schemeClr val="tx1"/>
          </a:solidFill>
          <a:latin typeface="+mn-lt"/>
          <a:ea typeface="+mn-ea"/>
          <a:cs typeface="+mn-cs"/>
        </a:defRPr>
      </a:lvl1pPr>
      <a:lvl2pPr marL="743099" indent="-285807" algn="l" defTabSz="457291" rtl="0" eaLnBrk="1" latinLnBrk="0" hangingPunct="1">
        <a:spcBef>
          <a:spcPct val="20000"/>
        </a:spcBef>
        <a:buFont typeface="Arial"/>
        <a:buChar char="–"/>
        <a:defRPr sz="2801" kern="1200">
          <a:solidFill>
            <a:schemeClr val="tx1"/>
          </a:solidFill>
          <a:latin typeface="+mn-lt"/>
          <a:ea typeface="+mn-ea"/>
          <a:cs typeface="+mn-cs"/>
        </a:defRPr>
      </a:lvl2pPr>
      <a:lvl3pPr marL="1143229" indent="-228646" algn="l" defTabSz="457291" rtl="0" eaLnBrk="1" latinLnBrk="0" hangingPunct="1">
        <a:spcBef>
          <a:spcPct val="20000"/>
        </a:spcBef>
        <a:buFont typeface="Arial"/>
        <a:buChar char="•"/>
        <a:defRPr sz="2400" kern="1200">
          <a:solidFill>
            <a:schemeClr val="tx1"/>
          </a:solidFill>
          <a:latin typeface="+mn-lt"/>
          <a:ea typeface="+mn-ea"/>
          <a:cs typeface="+mn-cs"/>
        </a:defRPr>
      </a:lvl3pPr>
      <a:lvl4pPr marL="1600520" indent="-228646" algn="l" defTabSz="457291" rtl="0" eaLnBrk="1" latinLnBrk="0" hangingPunct="1">
        <a:spcBef>
          <a:spcPct val="20000"/>
        </a:spcBef>
        <a:buFont typeface="Arial"/>
        <a:buChar char="–"/>
        <a:defRPr sz="2000" kern="1200">
          <a:solidFill>
            <a:schemeClr val="tx1"/>
          </a:solidFill>
          <a:latin typeface="+mn-lt"/>
          <a:ea typeface="+mn-ea"/>
          <a:cs typeface="+mn-cs"/>
        </a:defRPr>
      </a:lvl4pPr>
      <a:lvl5pPr marL="2057811" indent="-228646" algn="l" defTabSz="457291" rtl="0" eaLnBrk="1" latinLnBrk="0" hangingPunct="1">
        <a:spcBef>
          <a:spcPct val="20000"/>
        </a:spcBef>
        <a:buFont typeface="Arial"/>
        <a:buChar char="»"/>
        <a:defRPr sz="2000" kern="1200">
          <a:solidFill>
            <a:schemeClr val="tx1"/>
          </a:solidFill>
          <a:latin typeface="+mn-lt"/>
          <a:ea typeface="+mn-ea"/>
          <a:cs typeface="+mn-cs"/>
        </a:defRPr>
      </a:lvl5pPr>
      <a:lvl6pPr marL="2515103" indent="-228646" algn="l" defTabSz="457291" rtl="0" eaLnBrk="1" latinLnBrk="0" hangingPunct="1">
        <a:spcBef>
          <a:spcPct val="20000"/>
        </a:spcBef>
        <a:buFont typeface="Arial"/>
        <a:buChar char="•"/>
        <a:defRPr sz="2000" kern="1200">
          <a:solidFill>
            <a:schemeClr val="tx1"/>
          </a:solidFill>
          <a:latin typeface="+mn-lt"/>
          <a:ea typeface="+mn-ea"/>
          <a:cs typeface="+mn-cs"/>
        </a:defRPr>
      </a:lvl6pPr>
      <a:lvl7pPr marL="2972394" indent="-228646" algn="l" defTabSz="457291" rtl="0" eaLnBrk="1" latinLnBrk="0" hangingPunct="1">
        <a:spcBef>
          <a:spcPct val="20000"/>
        </a:spcBef>
        <a:buFont typeface="Arial"/>
        <a:buChar char="•"/>
        <a:defRPr sz="2000" kern="1200">
          <a:solidFill>
            <a:schemeClr val="tx1"/>
          </a:solidFill>
          <a:latin typeface="+mn-lt"/>
          <a:ea typeface="+mn-ea"/>
          <a:cs typeface="+mn-cs"/>
        </a:defRPr>
      </a:lvl7pPr>
      <a:lvl8pPr marL="3429686" indent="-228646" algn="l" defTabSz="457291" rtl="0" eaLnBrk="1" latinLnBrk="0" hangingPunct="1">
        <a:spcBef>
          <a:spcPct val="20000"/>
        </a:spcBef>
        <a:buFont typeface="Arial"/>
        <a:buChar char="•"/>
        <a:defRPr sz="2000" kern="1200">
          <a:solidFill>
            <a:schemeClr val="tx1"/>
          </a:solidFill>
          <a:latin typeface="+mn-lt"/>
          <a:ea typeface="+mn-ea"/>
          <a:cs typeface="+mn-cs"/>
        </a:defRPr>
      </a:lvl8pPr>
      <a:lvl9pPr marL="3886977" indent="-228646" algn="l" defTabSz="4572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91" rtl="0" eaLnBrk="1" latinLnBrk="0" hangingPunct="1">
        <a:defRPr sz="1800" kern="1200">
          <a:solidFill>
            <a:schemeClr val="tx1"/>
          </a:solidFill>
          <a:latin typeface="+mn-lt"/>
          <a:ea typeface="+mn-ea"/>
          <a:cs typeface="+mn-cs"/>
        </a:defRPr>
      </a:lvl1pPr>
      <a:lvl2pPr marL="457291" algn="l" defTabSz="457291" rtl="0" eaLnBrk="1" latinLnBrk="0" hangingPunct="1">
        <a:defRPr sz="1800" kern="1200">
          <a:solidFill>
            <a:schemeClr val="tx1"/>
          </a:solidFill>
          <a:latin typeface="+mn-lt"/>
          <a:ea typeface="+mn-ea"/>
          <a:cs typeface="+mn-cs"/>
        </a:defRPr>
      </a:lvl2pPr>
      <a:lvl3pPr marL="914583" algn="l" defTabSz="457291" rtl="0" eaLnBrk="1" latinLnBrk="0" hangingPunct="1">
        <a:defRPr sz="1800" kern="1200">
          <a:solidFill>
            <a:schemeClr val="tx1"/>
          </a:solidFill>
          <a:latin typeface="+mn-lt"/>
          <a:ea typeface="+mn-ea"/>
          <a:cs typeface="+mn-cs"/>
        </a:defRPr>
      </a:lvl3pPr>
      <a:lvl4pPr marL="1371874" algn="l" defTabSz="457291" rtl="0" eaLnBrk="1" latinLnBrk="0" hangingPunct="1">
        <a:defRPr sz="1800" kern="1200">
          <a:solidFill>
            <a:schemeClr val="tx1"/>
          </a:solidFill>
          <a:latin typeface="+mn-lt"/>
          <a:ea typeface="+mn-ea"/>
          <a:cs typeface="+mn-cs"/>
        </a:defRPr>
      </a:lvl4pPr>
      <a:lvl5pPr marL="1829166" algn="l" defTabSz="457291" rtl="0" eaLnBrk="1" latinLnBrk="0" hangingPunct="1">
        <a:defRPr sz="1800" kern="1200">
          <a:solidFill>
            <a:schemeClr val="tx1"/>
          </a:solidFill>
          <a:latin typeface="+mn-lt"/>
          <a:ea typeface="+mn-ea"/>
          <a:cs typeface="+mn-cs"/>
        </a:defRPr>
      </a:lvl5pPr>
      <a:lvl6pPr marL="2286457" algn="l" defTabSz="457291" rtl="0" eaLnBrk="1" latinLnBrk="0" hangingPunct="1">
        <a:defRPr sz="1800" kern="1200">
          <a:solidFill>
            <a:schemeClr val="tx1"/>
          </a:solidFill>
          <a:latin typeface="+mn-lt"/>
          <a:ea typeface="+mn-ea"/>
          <a:cs typeface="+mn-cs"/>
        </a:defRPr>
      </a:lvl6pPr>
      <a:lvl7pPr marL="2743749" algn="l" defTabSz="457291" rtl="0" eaLnBrk="1" latinLnBrk="0" hangingPunct="1">
        <a:defRPr sz="1800" kern="1200">
          <a:solidFill>
            <a:schemeClr val="tx1"/>
          </a:solidFill>
          <a:latin typeface="+mn-lt"/>
          <a:ea typeface="+mn-ea"/>
          <a:cs typeface="+mn-cs"/>
        </a:defRPr>
      </a:lvl7pPr>
      <a:lvl8pPr marL="3201040" algn="l" defTabSz="457291" rtl="0" eaLnBrk="1" latinLnBrk="0" hangingPunct="1">
        <a:defRPr sz="1800" kern="1200">
          <a:solidFill>
            <a:schemeClr val="tx1"/>
          </a:solidFill>
          <a:latin typeface="+mn-lt"/>
          <a:ea typeface="+mn-ea"/>
          <a:cs typeface="+mn-cs"/>
        </a:defRPr>
      </a:lvl8pPr>
      <a:lvl9pPr marL="3658332" algn="l" defTabSz="4572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image" Target="../media/image39.jpg"/><Relationship Id="rId5" Type="http://schemas.openxmlformats.org/officeDocument/2006/relationships/tags" Target="../tags/tag123.xml"/><Relationship Id="rId10" Type="http://schemas.openxmlformats.org/officeDocument/2006/relationships/image" Target="../media/image1.emf"/><Relationship Id="rId4" Type="http://schemas.openxmlformats.org/officeDocument/2006/relationships/tags" Target="../tags/tag122.xml"/><Relationship Id="rId9"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9.xml"/><Relationship Id="rId7" Type="http://schemas.openxmlformats.org/officeDocument/2006/relationships/slideLayout" Target="../slideLayouts/slideLayout30.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80.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80.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80.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111.xml"/><Relationship Id="rId7" Type="http://schemas.openxmlformats.org/officeDocument/2006/relationships/image" Target="../media/image19.em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Layout" Target="../slideLayouts/slideLayout33.xml"/><Relationship Id="rId5" Type="http://schemas.openxmlformats.org/officeDocument/2006/relationships/tags" Target="../tags/tag113.xml"/><Relationship Id="rId4" Type="http://schemas.openxmlformats.org/officeDocument/2006/relationships/tags" Target="../tags/tag11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116.xml"/><Relationship Id="rId7" Type="http://schemas.openxmlformats.org/officeDocument/2006/relationships/image" Target="../media/image20.emf"/><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33.xml"/><Relationship Id="rId5" Type="http://schemas.openxmlformats.org/officeDocument/2006/relationships/tags" Target="../tags/tag118.xml"/><Relationship Id="rId4" Type="http://schemas.openxmlformats.org/officeDocument/2006/relationships/tags" Target="../tags/tag117.xml"/><Relationship Id="rId9" Type="http://schemas.openxmlformats.org/officeDocument/2006/relationships/image" Target="../media/image22.emf"/></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1.emf"/><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9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064525" y="309342"/>
            <a:ext cx="10713493" cy="2532589"/>
          </a:xfrm>
        </p:spPr>
        <p:txBody>
          <a:bodyPr/>
          <a:lstStyle/>
          <a:p>
            <a:r>
              <a:rPr lang="en-US" dirty="0"/>
              <a:t>Connected Lighting</a:t>
            </a:r>
          </a:p>
          <a:p>
            <a:r>
              <a:rPr lang="en-US" dirty="0"/>
              <a:t>Empowering Safe &amp; Smart City</a:t>
            </a:r>
          </a:p>
        </p:txBody>
      </p:sp>
      <p:sp>
        <p:nvSpPr>
          <p:cNvPr id="10" name="Rectangle 9"/>
          <p:cNvSpPr/>
          <p:nvPr/>
        </p:nvSpPr>
        <p:spPr>
          <a:xfrm>
            <a:off x="300446" y="4121624"/>
            <a:ext cx="6871064" cy="1560719"/>
          </a:xfrm>
          <a:prstGeom prst="rect">
            <a:avLst/>
          </a:prstGeom>
          <a:gradFill>
            <a:gsLst>
              <a:gs pos="0">
                <a:schemeClr val="tx1">
                  <a:alpha val="0"/>
                </a:schemeClr>
              </a:gs>
              <a:gs pos="100000">
                <a:schemeClr val="tx1">
                  <a:alpha val="52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p:nvPr>
        </p:nvSpPr>
        <p:spPr/>
        <p:txBody>
          <a:bodyPr/>
          <a:lstStyle/>
          <a:p>
            <a:r>
              <a:rPr lang="en-US"/>
              <a:t>Philips Lighting</a:t>
            </a:r>
          </a:p>
          <a:p>
            <a:endParaRPr lang="en-US" dirty="0"/>
          </a:p>
        </p:txBody>
      </p:sp>
      <p:sp>
        <p:nvSpPr>
          <p:cNvPr id="9" name="Text Placeholder 8"/>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71E6E87C-7870-40E5-944D-299C1E5D9F74}"/>
              </a:ext>
            </a:extLst>
          </p:cNvPr>
          <p:cNvSpPr>
            <a:spLocks noGrp="1"/>
          </p:cNvSpPr>
          <p:nvPr>
            <p:ph type="body" sz="quarter" idx="12"/>
          </p:nvPr>
        </p:nvSpPr>
        <p:spPr/>
        <p:txBody>
          <a:bodyPr/>
          <a:lstStyle/>
          <a:p>
            <a:r>
              <a:rPr lang="en-US" dirty="0"/>
              <a:t>June 29, 2018</a:t>
            </a:r>
          </a:p>
          <a:p>
            <a:endParaRPr lang="en-IN" dirty="0"/>
          </a:p>
        </p:txBody>
      </p:sp>
    </p:spTree>
    <p:extLst>
      <p:ext uri="{BB962C8B-B14F-4D97-AF65-F5344CB8AC3E}">
        <p14:creationId xmlns:p14="http://schemas.microsoft.com/office/powerpoint/2010/main" val="1776400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9158360" y="6427434"/>
            <a:ext cx="1080258"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5" name="TextBox 14"/>
          <p:cNvSpPr txBox="1"/>
          <p:nvPr>
            <p:custDataLst>
              <p:tags r:id="rId3"/>
            </p:custDataLst>
          </p:nvPr>
        </p:nvSpPr>
        <p:spPr>
          <a:xfrm>
            <a:off x="1759533" y="6467575"/>
            <a:ext cx="504053" cy="18419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FFFFFF"/>
                </a:solidFill>
              </a:rPr>
              <a:t>9</a:t>
            </a:r>
          </a:p>
        </p:txBody>
      </p:sp>
      <p:sp>
        <p:nvSpPr>
          <p:cNvPr id="14" name="TextBox 13"/>
          <p:cNvSpPr txBox="1"/>
          <p:nvPr>
            <p:custDataLst>
              <p:tags r:id="rId4"/>
            </p:custDataLst>
          </p:nvPr>
        </p:nvSpPr>
        <p:spPr>
          <a:xfrm>
            <a:off x="2064658" y="6503906"/>
            <a:ext cx="4537528" cy="139732"/>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FFFFFF"/>
                </a:solidFill>
              </a:rPr>
              <a:t>            </a:t>
            </a:r>
          </a:p>
        </p:txBody>
      </p:sp>
      <p:sp>
        <p:nvSpPr>
          <p:cNvPr id="2" name="Title 1"/>
          <p:cNvSpPr>
            <a:spLocks noGrp="1"/>
          </p:cNvSpPr>
          <p:nvPr>
            <p:ph type="title"/>
            <p:custDataLst>
              <p:tags r:id="rId5"/>
            </p:custDataLst>
          </p:nvPr>
        </p:nvSpPr>
        <p:spPr>
          <a:xfrm>
            <a:off x="5521458" y="450104"/>
            <a:ext cx="4609071" cy="100823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rmAutofit fontScale="90000"/>
          </a:bodyPr>
          <a:lstStyle/>
          <a:p>
            <a:pPr>
              <a:spcBef>
                <a:spcPts val="0"/>
              </a:spcBef>
            </a:pPr>
            <a:r>
              <a:rPr lang="en-US" sz="3601" dirty="0">
                <a:latin typeface="+mn-lt"/>
              </a:rPr>
              <a:t>Enhancing open spaces</a:t>
            </a:r>
            <a:br>
              <a:rPr lang="en-US" sz="3601" dirty="0">
                <a:latin typeface="+mn-lt"/>
              </a:rPr>
            </a:br>
            <a:endParaRPr lang="en-US" sz="3601" dirty="0">
              <a:solidFill>
                <a:srgbClr val="000000"/>
              </a:solidFill>
              <a:latin typeface="+mn-lt"/>
            </a:endParaRPr>
          </a:p>
        </p:txBody>
      </p:sp>
      <p:sp>
        <p:nvSpPr>
          <p:cNvPr id="13" name="Content Placeholder 12"/>
          <p:cNvSpPr>
            <a:spLocks noGrp="1"/>
          </p:cNvSpPr>
          <p:nvPr>
            <p:ph sz="half" idx="1"/>
            <p:custDataLst>
              <p:tags r:id="rId6"/>
            </p:custDataLst>
          </p:nvPr>
        </p:nvSpPr>
        <p:spPr>
          <a:xfrm>
            <a:off x="1524530" y="0"/>
            <a:ext cx="3492813" cy="6859588"/>
          </a:xfrm>
          <a:ln w="0"/>
          <a:effectLst/>
          <a:extLst>
            <a:ext uri="{53640926-AAD7-44D8-BBD7-CCE9431645EC}">
              <a14:shadowObscured xmlns:a14="http://schemas.microsoft.com/office/drawing/2010/main"/>
            </a:ext>
          </a:extLst>
        </p:spPr>
        <p:txBody>
          <a:bodyPr wrap="square" lIns="0" tIns="0" rIns="0" bIns="0"/>
          <a:lstStyle/>
          <a:p>
            <a:endParaRPr lang="en-US">
              <a:solidFill>
                <a:srgbClr val="000000"/>
              </a:solidFill>
            </a:endParaRPr>
          </a:p>
        </p:txBody>
      </p:sp>
      <p:sp>
        <p:nvSpPr>
          <p:cNvPr id="6" name="Text Placeholder 5"/>
          <p:cNvSpPr>
            <a:spLocks noGrp="1"/>
          </p:cNvSpPr>
          <p:nvPr>
            <p:ph type="body" sz="half" idx="2"/>
            <p:custDataLst>
              <p:tags r:id="rId7"/>
            </p:custDataLst>
          </p:nvPr>
        </p:nvSpPr>
        <p:spPr>
          <a:xfrm>
            <a:off x="5521458" y="1548361"/>
            <a:ext cx="4609071" cy="4609071"/>
          </a:xfrm>
          <a:ln w="0"/>
          <a:effectLst/>
          <a:extLst>
            <a:ext uri="{53640926-AAD7-44D8-BBD7-CCE9431645EC}">
              <a14:shadowObscured xmlns:a14="http://schemas.microsoft.com/office/drawing/2010/main"/>
            </a:ext>
          </a:extLst>
        </p:spPr>
        <p:txBody>
          <a:bodyPr wrap="square" lIns="0" tIns="0" rIns="0" bIns="0"/>
          <a:lstStyle/>
          <a:p>
            <a:pPr>
              <a:spcAft>
                <a:spcPts val="600"/>
              </a:spcAft>
            </a:pPr>
            <a:r>
              <a:rPr lang="en-US" sz="2000" dirty="0">
                <a:solidFill>
                  <a:srgbClr val="000000"/>
                </a:solidFill>
              </a:rPr>
              <a:t>Create unique experience in open spaces</a:t>
            </a:r>
          </a:p>
          <a:p>
            <a:pPr>
              <a:spcAft>
                <a:spcPts val="600"/>
              </a:spcAft>
            </a:pPr>
            <a:r>
              <a:rPr lang="en-US" sz="2000" dirty="0">
                <a:solidFill>
                  <a:srgbClr val="000000"/>
                </a:solidFill>
              </a:rPr>
              <a:t>Schedule custom shows and content for particular times of the day, week or year</a:t>
            </a:r>
          </a:p>
          <a:p>
            <a:pPr>
              <a:spcAft>
                <a:spcPts val="600"/>
              </a:spcAft>
            </a:pPr>
            <a:r>
              <a:rPr lang="en-US" sz="2000" b="1" dirty="0">
                <a:solidFill>
                  <a:srgbClr val="000000"/>
                </a:solidFill>
              </a:rPr>
              <a:t>Enhance perception of safety</a:t>
            </a:r>
          </a:p>
          <a:p>
            <a:pPr>
              <a:spcAft>
                <a:spcPts val="600"/>
              </a:spcAft>
            </a:pPr>
            <a:r>
              <a:rPr lang="en-US" sz="2000" dirty="0">
                <a:solidFill>
                  <a:srgbClr val="000000"/>
                </a:solidFill>
              </a:rPr>
              <a:t>Keep energy consumption to a minimum</a:t>
            </a:r>
          </a:p>
          <a:p>
            <a:pPr>
              <a:spcAft>
                <a:spcPts val="600"/>
              </a:spcAft>
            </a:pPr>
            <a:r>
              <a:rPr lang="en-US" sz="2000" dirty="0">
                <a:solidFill>
                  <a:srgbClr val="000000"/>
                </a:solidFill>
              </a:rPr>
              <a:t>Create significant effect with limited intervention </a:t>
            </a: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sz="1600" dirty="0">
              <a:solidFill>
                <a:srgbClr val="000000"/>
              </a:solidFill>
            </a:endParaRPr>
          </a:p>
          <a:p>
            <a:pPr marL="0" indent="0">
              <a:buNone/>
            </a:pPr>
            <a:r>
              <a:rPr lang="en-US" sz="1600" dirty="0">
                <a:solidFill>
                  <a:srgbClr val="000000"/>
                </a:solidFill>
              </a:rPr>
              <a:t>Photo credit: </a:t>
            </a:r>
            <a:r>
              <a:rPr lang="en-US" sz="1600" dirty="0" err="1">
                <a:solidFill>
                  <a:srgbClr val="000000"/>
                </a:solidFill>
              </a:rPr>
              <a:t>Buzin</a:t>
            </a:r>
            <a:r>
              <a:rPr lang="en-US" sz="1600" dirty="0">
                <a:solidFill>
                  <a:srgbClr val="000000"/>
                </a:solidFill>
              </a:rPr>
              <a:t> Andrey</a:t>
            </a:r>
          </a:p>
        </p:txBody>
      </p:sp>
      <p:pic>
        <p:nvPicPr>
          <p:cNvPr id="12" name="Picture 11"/>
          <p:cNvPicPr>
            <a:picLocks noChangeAspect="1"/>
          </p:cNvPicPr>
          <p:nvPr>
            <p:custDataLst>
              <p:tags r:id="rId8"/>
            </p:custDataLst>
          </p:nvPr>
        </p:nvPicPr>
        <p:blipFill rotWithShape="1">
          <a:blip r:embed="rId11">
            <a:extLst>
              <a:ext uri="{28A0092B-C50C-407E-A947-70E740481C1C}">
                <a14:useLocalDpi xmlns:a14="http://schemas.microsoft.com/office/drawing/2010/main" val="0"/>
              </a:ext>
            </a:extLst>
          </a:blip>
          <a:srcRect l="-39946" r="39946"/>
          <a:stretch/>
        </p:blipFill>
        <p:spPr>
          <a:xfrm>
            <a:off x="-3747777" y="1"/>
            <a:ext cx="8824511" cy="6859586"/>
          </a:xfrm>
          <a:prstGeom prst="rect">
            <a:avLst/>
          </a:prstGeom>
        </p:spPr>
      </p:pic>
    </p:spTree>
    <p:custDataLst>
      <p:tags r:id="rId1"/>
    </p:custDataLst>
    <p:extLst>
      <p:ext uri="{BB962C8B-B14F-4D97-AF65-F5344CB8AC3E}">
        <p14:creationId xmlns:p14="http://schemas.microsoft.com/office/powerpoint/2010/main" val="1023823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9158360" y="6427434"/>
            <a:ext cx="1080258" cy="198674"/>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8" name="TextBox 17"/>
          <p:cNvSpPr txBox="1">
            <a:spLocks/>
          </p:cNvSpPr>
          <p:nvPr>
            <p:custDataLst>
              <p:tags r:id="rId3"/>
            </p:custDataLst>
          </p:nvPr>
        </p:nvSpPr>
        <p:spPr>
          <a:xfrm>
            <a:off x="1759533" y="6467575"/>
            <a:ext cx="504053" cy="18419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FFFFFF"/>
                </a:solidFill>
              </a:rPr>
              <a:t>7</a:t>
            </a:r>
          </a:p>
        </p:txBody>
      </p:sp>
      <p:sp>
        <p:nvSpPr>
          <p:cNvPr id="17" name="TextBox 16"/>
          <p:cNvSpPr txBox="1">
            <a:spLocks/>
          </p:cNvSpPr>
          <p:nvPr>
            <p:custDataLst>
              <p:tags r:id="rId4"/>
            </p:custDataLst>
          </p:nvPr>
        </p:nvSpPr>
        <p:spPr>
          <a:xfrm>
            <a:off x="2064658" y="6503906"/>
            <a:ext cx="4537528" cy="139732"/>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FFFFFF"/>
                </a:solidFill>
              </a:rPr>
              <a:t>            </a:t>
            </a:r>
          </a:p>
        </p:txBody>
      </p:sp>
      <p:sp>
        <p:nvSpPr>
          <p:cNvPr id="12" name="Title 11"/>
          <p:cNvSpPr>
            <a:spLocks noGrp="1"/>
          </p:cNvSpPr>
          <p:nvPr>
            <p:ph type="title"/>
            <p:custDataLst>
              <p:tags r:id="rId5"/>
            </p:custDataLst>
          </p:nvPr>
        </p:nvSpPr>
        <p:spPr>
          <a:xfrm>
            <a:off x="5521458" y="450104"/>
            <a:ext cx="4609071" cy="100823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sz="3201" dirty="0">
                <a:latin typeface="+mn-lt"/>
              </a:rPr>
              <a:t>Inviting people to enjoy </a:t>
            </a:r>
            <a:r>
              <a:rPr lang="en-US" sz="3201" b="1" dirty="0">
                <a:latin typeface="+mn-lt"/>
              </a:rPr>
              <a:t>open spaces</a:t>
            </a:r>
            <a:br>
              <a:rPr lang="en-US" sz="3201" dirty="0"/>
            </a:br>
            <a:endParaRPr lang="en-US" sz="3201" dirty="0">
              <a:solidFill>
                <a:srgbClr val="000000"/>
              </a:solidFill>
              <a:latin typeface="Calibri"/>
            </a:endParaRPr>
          </a:p>
        </p:txBody>
      </p:sp>
      <p:sp>
        <p:nvSpPr>
          <p:cNvPr id="10" name="Text Placeholder 9"/>
          <p:cNvSpPr>
            <a:spLocks noGrp="1"/>
          </p:cNvSpPr>
          <p:nvPr>
            <p:ph type="body" sz="half" idx="2"/>
            <p:custDataLst>
              <p:tags r:id="rId6"/>
            </p:custDataLst>
          </p:nvPr>
        </p:nvSpPr>
        <p:spPr>
          <a:xfrm>
            <a:off x="5521458" y="1548361"/>
            <a:ext cx="4609071" cy="4609071"/>
          </a:xfrm>
          <a:prstGeom prst="rect">
            <a:avLst/>
          </a:prstGeom>
          <a:ln w="0"/>
          <a:effectLst/>
          <a:extLst>
            <a:ext uri="{53640926-AAD7-44D8-BBD7-CCE9431645EC}">
              <a14:shadowObscured xmlns:a14="http://schemas.microsoft.com/office/drawing/2010/main"/>
            </a:ext>
          </a:extLst>
        </p:spPr>
        <p:txBody>
          <a:bodyPr wrap="square" lIns="0" tIns="0" rIns="0" bIns="0">
            <a:noAutofit/>
          </a:bodyPr>
          <a:lstStyle/>
          <a:p>
            <a:endParaRPr lang="en-US" dirty="0">
              <a:solidFill>
                <a:srgbClr val="000000"/>
              </a:solidFill>
            </a:endParaRPr>
          </a:p>
          <a:p>
            <a:pPr>
              <a:spcAft>
                <a:spcPts val="600"/>
              </a:spcAft>
            </a:pPr>
            <a:r>
              <a:rPr lang="en-US" sz="2000" dirty="0">
                <a:solidFill>
                  <a:srgbClr val="000000"/>
                </a:solidFill>
              </a:rPr>
              <a:t>Plug and play LED lighting systems</a:t>
            </a:r>
          </a:p>
          <a:p>
            <a:pPr>
              <a:spcAft>
                <a:spcPts val="600"/>
              </a:spcAft>
            </a:pPr>
            <a:r>
              <a:rPr lang="en-US" sz="2000" dirty="0">
                <a:solidFill>
                  <a:srgbClr val="000000"/>
                </a:solidFill>
              </a:rPr>
              <a:t>Energy saving</a:t>
            </a:r>
          </a:p>
          <a:p>
            <a:pPr>
              <a:spcAft>
                <a:spcPts val="600"/>
              </a:spcAft>
            </a:pPr>
            <a:r>
              <a:rPr lang="en-US" sz="2000" dirty="0">
                <a:solidFill>
                  <a:srgbClr val="000000"/>
                </a:solidFill>
              </a:rPr>
              <a:t>Diverse luminaire portfolio available for large-scale and small-scale effects</a:t>
            </a:r>
          </a:p>
          <a:p>
            <a:pPr>
              <a:spcAft>
                <a:spcPts val="600"/>
              </a:spcAft>
            </a:pPr>
            <a:r>
              <a:rPr lang="en-US" sz="2000" dirty="0">
                <a:solidFill>
                  <a:srgbClr val="000000"/>
                </a:solidFill>
              </a:rPr>
              <a:t>Create an inviting atmosphere simply by providing additional contrast in a setting</a:t>
            </a:r>
          </a:p>
          <a:p>
            <a:pPr>
              <a:spcAft>
                <a:spcPts val="600"/>
              </a:spcAft>
            </a:pPr>
            <a:r>
              <a:rPr lang="en-US" sz="2000" dirty="0">
                <a:solidFill>
                  <a:srgbClr val="000000"/>
                </a:solidFill>
              </a:rPr>
              <a:t>Complement other way finding and signage strategies for your site</a:t>
            </a:r>
          </a:p>
          <a:p>
            <a:pPr>
              <a:spcAft>
                <a:spcPts val="600"/>
              </a:spcAft>
            </a:pPr>
            <a:endParaRPr lang="en-US" dirty="0">
              <a:solidFill>
                <a:srgbClr val="000000"/>
              </a:solidFill>
            </a:endParaRPr>
          </a:p>
          <a:p>
            <a:pPr>
              <a:spcAft>
                <a:spcPts val="600"/>
              </a:spcAft>
            </a:pPr>
            <a:endParaRPr lang="en-US" dirty="0">
              <a:solidFill>
                <a:srgbClr val="000000"/>
              </a:solidFill>
            </a:endParaRPr>
          </a:p>
          <a:p>
            <a:pPr>
              <a:spcAft>
                <a:spcPts val="600"/>
              </a:spcAft>
            </a:pPr>
            <a:endParaRPr lang="en-US" dirty="0">
              <a:solidFill>
                <a:srgbClr val="000000"/>
              </a:solidFill>
            </a:endParaRPr>
          </a:p>
          <a:p>
            <a:pPr marL="0" indent="0">
              <a:spcAft>
                <a:spcPts val="600"/>
              </a:spcAft>
              <a:buNone/>
            </a:pPr>
            <a:r>
              <a:rPr lang="en-US" sz="1600" dirty="0">
                <a:solidFill>
                  <a:srgbClr val="000000"/>
                </a:solidFill>
              </a:rPr>
              <a:t>Photo credit: Darius </a:t>
            </a:r>
            <a:r>
              <a:rPr lang="en-US" sz="1600" dirty="0" err="1">
                <a:solidFill>
                  <a:srgbClr val="000000"/>
                </a:solidFill>
              </a:rPr>
              <a:t>Kuzmickas</a:t>
            </a:r>
            <a:endParaRPr lang="en-US" sz="1600" dirty="0">
              <a:solidFill>
                <a:srgbClr val="000000"/>
              </a:solidFill>
            </a:endParaRPr>
          </a:p>
        </p:txBody>
      </p:sp>
      <p:pic>
        <p:nvPicPr>
          <p:cNvPr id="8" name="Picture 7">
            <a:extLst>
              <a:ext uri="{FF2B5EF4-FFF2-40B4-BE49-F238E27FC236}">
                <a16:creationId xmlns:a16="http://schemas.microsoft.com/office/drawing/2014/main" id="{3E9F5D62-08F2-436D-9913-5228DD582F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09" y="0"/>
            <a:ext cx="4573059" cy="6859588"/>
          </a:xfrm>
          <a:prstGeom prst="rect">
            <a:avLst/>
          </a:prstGeom>
        </p:spPr>
      </p:pic>
    </p:spTree>
    <p:custDataLst>
      <p:tags r:id="rId1"/>
    </p:custDataLst>
    <p:extLst>
      <p:ext uri="{BB962C8B-B14F-4D97-AF65-F5344CB8AC3E}">
        <p14:creationId xmlns:p14="http://schemas.microsoft.com/office/powerpoint/2010/main" val="4147084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t up city at night&#10;&#10;Description generated with high confidence">
            <a:extLst>
              <a:ext uri="{FF2B5EF4-FFF2-40B4-BE49-F238E27FC236}">
                <a16:creationId xmlns:a16="http://schemas.microsoft.com/office/drawing/2014/main" id="{6AE70E3E-64F7-4C78-8AB0-2BD65AA11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06"/>
          <a:stretch/>
        </p:blipFill>
        <p:spPr>
          <a:xfrm>
            <a:off x="0" y="4448242"/>
            <a:ext cx="6207652" cy="2506817"/>
          </a:xfrm>
          <a:prstGeom prst="rect">
            <a:avLst/>
          </a:prstGeom>
        </p:spPr>
      </p:pic>
      <p:pic>
        <p:nvPicPr>
          <p:cNvPr id="12" name="Picture 11">
            <a:extLst>
              <a:ext uri="{FF2B5EF4-FFF2-40B4-BE49-F238E27FC236}">
                <a16:creationId xmlns:a16="http://schemas.microsoft.com/office/drawing/2014/main" id="{0FCD8C41-1D34-4A74-A27E-F1316C9FFB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42"/>
          <a:stretch/>
        </p:blipFill>
        <p:spPr>
          <a:xfrm>
            <a:off x="5838638" y="4448242"/>
            <a:ext cx="6356536" cy="2506818"/>
          </a:xfrm>
          <a:prstGeom prst="rect">
            <a:avLst/>
          </a:prstGeom>
        </p:spPr>
      </p:pic>
      <p:pic>
        <p:nvPicPr>
          <p:cNvPr id="4" name="Picture 3">
            <a:extLst>
              <a:ext uri="{FF2B5EF4-FFF2-40B4-BE49-F238E27FC236}">
                <a16:creationId xmlns:a16="http://schemas.microsoft.com/office/drawing/2014/main" id="{BDED69B7-00A1-4DCC-8D0C-D535158DE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5175" cy="5137546"/>
          </a:xfrm>
          <a:prstGeom prst="rect">
            <a:avLst/>
          </a:prstGeom>
        </p:spPr>
      </p:pic>
      <p:sp>
        <p:nvSpPr>
          <p:cNvPr id="6" name="TextBox 5">
            <a:extLst>
              <a:ext uri="{FF2B5EF4-FFF2-40B4-BE49-F238E27FC236}">
                <a16:creationId xmlns:a16="http://schemas.microsoft.com/office/drawing/2014/main" id="{AD24AC8E-E508-411B-8414-CB79A5AD9BED}"/>
              </a:ext>
            </a:extLst>
          </p:cNvPr>
          <p:cNvSpPr txBox="1"/>
          <p:nvPr/>
        </p:nvSpPr>
        <p:spPr>
          <a:xfrm>
            <a:off x="1524529" y="1"/>
            <a:ext cx="9146117" cy="461772"/>
          </a:xfrm>
          <a:prstGeom prst="rect">
            <a:avLst/>
          </a:prstGeom>
          <a:noFill/>
        </p:spPr>
        <p:txBody>
          <a:bodyPr wrap="square" rtlCol="0">
            <a:spAutoFit/>
          </a:bodyPr>
          <a:lstStyle/>
          <a:p>
            <a:pPr algn="ctr"/>
            <a:r>
              <a:rPr lang="en-IN" dirty="0">
                <a:solidFill>
                  <a:schemeClr val="bg1"/>
                </a:solidFill>
              </a:rPr>
              <a:t>North Block &amp; South Block, New Delhi</a:t>
            </a:r>
          </a:p>
        </p:txBody>
      </p:sp>
    </p:spTree>
    <p:extLst>
      <p:ext uri="{BB962C8B-B14F-4D97-AF65-F5344CB8AC3E}">
        <p14:creationId xmlns:p14="http://schemas.microsoft.com/office/powerpoint/2010/main" val="29090760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24AC8E-E508-411B-8414-CB79A5AD9BED}"/>
              </a:ext>
            </a:extLst>
          </p:cNvPr>
          <p:cNvSpPr txBox="1"/>
          <p:nvPr/>
        </p:nvSpPr>
        <p:spPr>
          <a:xfrm>
            <a:off x="1524527" y="-116984"/>
            <a:ext cx="9146117" cy="584910"/>
          </a:xfrm>
          <a:prstGeom prst="rect">
            <a:avLst/>
          </a:prstGeom>
          <a:noFill/>
        </p:spPr>
        <p:txBody>
          <a:bodyPr wrap="square" rtlCol="0">
            <a:spAutoFit/>
          </a:bodyPr>
          <a:lstStyle/>
          <a:p>
            <a:pPr algn="ctr"/>
            <a:r>
              <a:rPr lang="en-IN" sz="3201" dirty="0"/>
              <a:t>North Block &amp; South Block, New Delhi</a:t>
            </a:r>
          </a:p>
        </p:txBody>
      </p:sp>
      <p:pic>
        <p:nvPicPr>
          <p:cNvPr id="10" name="Picture 9">
            <a:extLst>
              <a:ext uri="{FF2B5EF4-FFF2-40B4-BE49-F238E27FC236}">
                <a16:creationId xmlns:a16="http://schemas.microsoft.com/office/drawing/2014/main" id="{6B326E78-9448-4E46-A657-1C76B1F9D4DE}"/>
              </a:ext>
            </a:extLst>
          </p:cNvPr>
          <p:cNvPicPr>
            <a:picLocks noChangeAspect="1"/>
          </p:cNvPicPr>
          <p:nvPr/>
        </p:nvPicPr>
        <p:blipFill rotWithShape="1">
          <a:blip r:embed="rId3">
            <a:extLst>
              <a:ext uri="{28A0092B-C50C-407E-A947-70E740481C1C}">
                <a14:useLocalDpi xmlns:a14="http://schemas.microsoft.com/office/drawing/2010/main" val="0"/>
              </a:ext>
            </a:extLst>
          </a:blip>
          <a:srcRect b="15426"/>
          <a:stretch/>
        </p:blipFill>
        <p:spPr>
          <a:xfrm>
            <a:off x="1524529" y="467926"/>
            <a:ext cx="4243373" cy="6383244"/>
          </a:xfrm>
          <a:prstGeom prst="rect">
            <a:avLst/>
          </a:prstGeom>
        </p:spPr>
      </p:pic>
      <p:pic>
        <p:nvPicPr>
          <p:cNvPr id="17" name="Picture 16">
            <a:extLst>
              <a:ext uri="{FF2B5EF4-FFF2-40B4-BE49-F238E27FC236}">
                <a16:creationId xmlns:a16="http://schemas.microsoft.com/office/drawing/2014/main" id="{07271E0A-4521-4511-BB18-500D33F987F5}"/>
              </a:ext>
            </a:extLst>
          </p:cNvPr>
          <p:cNvPicPr>
            <a:picLocks noChangeAspect="1"/>
          </p:cNvPicPr>
          <p:nvPr/>
        </p:nvPicPr>
        <p:blipFill rotWithShape="1">
          <a:blip r:embed="rId4">
            <a:extLst>
              <a:ext uri="{28A0092B-C50C-407E-A947-70E740481C1C}">
                <a14:useLocalDpi xmlns:a14="http://schemas.microsoft.com/office/drawing/2010/main" val="0"/>
              </a:ext>
            </a:extLst>
          </a:blip>
          <a:srcRect b="13643"/>
          <a:stretch/>
        </p:blipFill>
        <p:spPr>
          <a:xfrm>
            <a:off x="6512353" y="464050"/>
            <a:ext cx="4158292" cy="6387120"/>
          </a:xfrm>
          <a:prstGeom prst="rect">
            <a:avLst/>
          </a:prstGeom>
        </p:spPr>
      </p:pic>
    </p:spTree>
    <p:extLst>
      <p:ext uri="{BB962C8B-B14F-4D97-AF65-F5344CB8AC3E}">
        <p14:creationId xmlns:p14="http://schemas.microsoft.com/office/powerpoint/2010/main" val="165482760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25299306"/>
              </p:ext>
            </p:extLst>
          </p:nvPr>
        </p:nvGraphicFramePr>
        <p:xfrm>
          <a:off x="188097" y="157434"/>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11 </a:t>
                      </a:r>
                      <a:r>
                        <a:rPr kumimoji="0" lang="en-US" sz="2400" b="1" i="0" u="none" strike="noStrike" kern="0" cap="none" spc="0" normalizeH="0" baseline="0" noProof="0" dirty="0" err="1">
                          <a:ln>
                            <a:noFill/>
                          </a:ln>
                          <a:solidFill>
                            <a:schemeClr val="tx1"/>
                          </a:solidFill>
                          <a:effectLst/>
                          <a:uLnTx/>
                          <a:uFillTx/>
                          <a:latin typeface="+mn-lt"/>
                          <a:ea typeface="+mn-ea"/>
                          <a:cs typeface="+mn-cs"/>
                        </a:rPr>
                        <a:t>Murti</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rPr>
                        <a:t>New Delhi</a:t>
                      </a: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pic>
        <p:nvPicPr>
          <p:cNvPr id="3" name="Picture 2" descr="A screenshot of a cell phone&#10;&#10;Description generated with very high confidence">
            <a:extLst>
              <a:ext uri="{FF2B5EF4-FFF2-40B4-BE49-F238E27FC236}">
                <a16:creationId xmlns:a16="http://schemas.microsoft.com/office/drawing/2014/main" id="{4346EAC0-1832-4A2C-871E-7DE282829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727" y="0"/>
            <a:ext cx="5632365" cy="6859587"/>
          </a:xfrm>
          <a:prstGeom prst="rect">
            <a:avLst/>
          </a:prstGeom>
        </p:spPr>
      </p:pic>
    </p:spTree>
    <p:extLst>
      <p:ext uri="{BB962C8B-B14F-4D97-AF65-F5344CB8AC3E}">
        <p14:creationId xmlns:p14="http://schemas.microsoft.com/office/powerpoint/2010/main" val="107258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524528" y="251219"/>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1"/>
                          </a:solidFill>
                          <a:effectLst/>
                          <a:uLnTx/>
                          <a:uFillTx/>
                          <a:latin typeface="+mn-lt"/>
                          <a:ea typeface="+mn-ea"/>
                          <a:cs typeface="+mn-cs"/>
                        </a:rPr>
                        <a:t>Lalpul</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rPr>
                        <a:t>Lucknow</a:t>
                      </a: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pic>
        <p:nvPicPr>
          <p:cNvPr id="3074" name="Picture 1" descr="image0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6989" y="1447713"/>
            <a:ext cx="5760597" cy="430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image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7587" y="1447713"/>
            <a:ext cx="5760597" cy="429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09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6183237"/>
              </p:ext>
            </p:extLst>
          </p:nvPr>
        </p:nvGraphicFramePr>
        <p:xfrm>
          <a:off x="1524528" y="251219"/>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Police Commissionerate </a:t>
                      </a: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rPr>
                        <a:t>Jaipur</a:t>
                      </a: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56955711-BBF3-4788-9BFF-F0532FDD6F51}"/>
              </a:ext>
            </a:extLst>
          </p:cNvPr>
          <p:cNvPicPr>
            <a:picLocks noChangeAspect="1"/>
          </p:cNvPicPr>
          <p:nvPr/>
        </p:nvPicPr>
        <p:blipFill>
          <a:blip r:embed="rId3"/>
          <a:stretch>
            <a:fillRect/>
          </a:stretch>
        </p:blipFill>
        <p:spPr>
          <a:xfrm>
            <a:off x="-2" y="1249305"/>
            <a:ext cx="12195175" cy="5610283"/>
          </a:xfrm>
          <a:prstGeom prst="rect">
            <a:avLst/>
          </a:prstGeom>
        </p:spPr>
      </p:pic>
    </p:spTree>
    <p:extLst>
      <p:ext uri="{BB962C8B-B14F-4D97-AF65-F5344CB8AC3E}">
        <p14:creationId xmlns:p14="http://schemas.microsoft.com/office/powerpoint/2010/main" val="94833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5517785"/>
              </p:ext>
            </p:extLst>
          </p:nvPr>
        </p:nvGraphicFramePr>
        <p:xfrm>
          <a:off x="1524528" y="251219"/>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Allahabad High Court</a:t>
                      </a: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rPr>
                        <a:t>Allahabad</a:t>
                      </a: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340E7C7A-ACCC-47AF-B1B9-B9105202DE4E}"/>
              </a:ext>
            </a:extLst>
          </p:cNvPr>
          <p:cNvPicPr>
            <a:picLocks noChangeAspect="1"/>
          </p:cNvPicPr>
          <p:nvPr/>
        </p:nvPicPr>
        <p:blipFill>
          <a:blip r:embed="rId3"/>
          <a:stretch>
            <a:fillRect/>
          </a:stretch>
        </p:blipFill>
        <p:spPr>
          <a:xfrm>
            <a:off x="-2" y="1013395"/>
            <a:ext cx="12195175" cy="5262687"/>
          </a:xfrm>
          <a:prstGeom prst="rect">
            <a:avLst/>
          </a:prstGeom>
        </p:spPr>
      </p:pic>
    </p:spTree>
    <p:extLst>
      <p:ext uri="{BB962C8B-B14F-4D97-AF65-F5344CB8AC3E}">
        <p14:creationId xmlns:p14="http://schemas.microsoft.com/office/powerpoint/2010/main" val="67715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24424852"/>
              </p:ext>
            </p:extLst>
          </p:nvPr>
        </p:nvGraphicFramePr>
        <p:xfrm>
          <a:off x="1524528" y="251219"/>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Shahi Bridge</a:t>
                      </a: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err="1">
                          <a:solidFill>
                            <a:schemeClr val="tx1"/>
                          </a:solidFill>
                        </a:rPr>
                        <a:t>Jaunpur</a:t>
                      </a:r>
                      <a:endParaRPr lang="en-US" sz="2000" b="0" i="1" dirty="0">
                        <a:solidFill>
                          <a:schemeClr val="tx1"/>
                        </a:solidFill>
                      </a:endParaRP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469A6A2B-5835-4949-AEC7-F72BC3965FC7}"/>
              </a:ext>
            </a:extLst>
          </p:cNvPr>
          <p:cNvPicPr>
            <a:picLocks noChangeAspect="1"/>
          </p:cNvPicPr>
          <p:nvPr/>
        </p:nvPicPr>
        <p:blipFill>
          <a:blip r:embed="rId3"/>
          <a:stretch>
            <a:fillRect/>
          </a:stretch>
        </p:blipFill>
        <p:spPr>
          <a:xfrm>
            <a:off x="-2" y="1013395"/>
            <a:ext cx="12195175" cy="5975019"/>
          </a:xfrm>
          <a:prstGeom prst="rect">
            <a:avLst/>
          </a:prstGeom>
        </p:spPr>
      </p:pic>
    </p:spTree>
    <p:extLst>
      <p:ext uri="{BB962C8B-B14F-4D97-AF65-F5344CB8AC3E}">
        <p14:creationId xmlns:p14="http://schemas.microsoft.com/office/powerpoint/2010/main" val="329148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56749164"/>
              </p:ext>
            </p:extLst>
          </p:nvPr>
        </p:nvGraphicFramePr>
        <p:xfrm>
          <a:off x="1524528" y="251219"/>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1"/>
                          </a:solidFill>
                          <a:effectLst/>
                          <a:uLnTx/>
                          <a:uFillTx/>
                          <a:latin typeface="+mn-lt"/>
                          <a:ea typeface="+mn-ea"/>
                          <a:cs typeface="+mn-cs"/>
                        </a:rPr>
                        <a:t>Dashshwamedh</a:t>
                      </a:r>
                      <a:r>
                        <a:rPr kumimoji="0" lang="en-US" sz="2400" b="1" i="0" u="none" strike="noStrike" kern="0" cap="none" spc="0" normalizeH="0" baseline="0" noProof="0" dirty="0">
                          <a:ln>
                            <a:noFill/>
                          </a:ln>
                          <a:solidFill>
                            <a:schemeClr val="tx1"/>
                          </a:solidFill>
                          <a:effectLst/>
                          <a:uLnTx/>
                          <a:uFillTx/>
                          <a:latin typeface="+mn-lt"/>
                          <a:ea typeface="+mn-ea"/>
                          <a:cs typeface="+mn-cs"/>
                        </a:rPr>
                        <a:t> </a:t>
                      </a:r>
                      <a:r>
                        <a:rPr kumimoji="0" lang="en-US" sz="2400" b="1" i="0" u="none" strike="noStrike" kern="0" cap="none" spc="0" normalizeH="0" baseline="0" noProof="0" dirty="0" err="1">
                          <a:ln>
                            <a:noFill/>
                          </a:ln>
                          <a:solidFill>
                            <a:schemeClr val="tx1"/>
                          </a:solidFill>
                          <a:effectLst/>
                          <a:uLnTx/>
                          <a:uFillTx/>
                          <a:latin typeface="+mn-lt"/>
                          <a:ea typeface="+mn-ea"/>
                          <a:cs typeface="+mn-cs"/>
                        </a:rPr>
                        <a:t>Ghat</a:t>
                      </a:r>
                      <a:r>
                        <a:rPr kumimoji="0" lang="en-US" sz="2400" b="1" i="0" u="none" strike="noStrike" kern="0" cap="none" spc="0" normalizeH="0" baseline="0" noProof="0" dirty="0">
                          <a:ln>
                            <a:noFill/>
                          </a:ln>
                          <a:solidFill>
                            <a:schemeClr val="tx1"/>
                          </a:solidFill>
                          <a:effectLst/>
                          <a:uLnTx/>
                          <a:uFillTx/>
                          <a:latin typeface="+mn-lt"/>
                          <a:ea typeface="+mn-ea"/>
                          <a:cs typeface="+mn-cs"/>
                        </a:rPr>
                        <a:t> to Munshi </a:t>
                      </a:r>
                      <a:r>
                        <a:rPr kumimoji="0" lang="en-US" sz="2400" b="1" i="0" u="none" strike="noStrike" kern="0" cap="none" spc="0" normalizeH="0" baseline="0" noProof="0" dirty="0" err="1">
                          <a:ln>
                            <a:noFill/>
                          </a:ln>
                          <a:solidFill>
                            <a:schemeClr val="tx1"/>
                          </a:solidFill>
                          <a:effectLst/>
                          <a:uLnTx/>
                          <a:uFillTx/>
                          <a:latin typeface="+mn-lt"/>
                          <a:ea typeface="+mn-ea"/>
                          <a:cs typeface="+mn-cs"/>
                        </a:rPr>
                        <a:t>Ghat</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rPr>
                        <a:t>Varanasi</a:t>
                      </a: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4676CE7A-84B1-4E98-8B66-671C1F73C2FA}"/>
              </a:ext>
            </a:extLst>
          </p:cNvPr>
          <p:cNvPicPr>
            <a:picLocks noChangeAspect="1"/>
          </p:cNvPicPr>
          <p:nvPr/>
        </p:nvPicPr>
        <p:blipFill>
          <a:blip r:embed="rId3"/>
          <a:stretch>
            <a:fillRect/>
          </a:stretch>
        </p:blipFill>
        <p:spPr>
          <a:xfrm>
            <a:off x="-2" y="1437697"/>
            <a:ext cx="12195175" cy="3984193"/>
          </a:xfrm>
          <a:prstGeom prst="rect">
            <a:avLst/>
          </a:prstGeom>
        </p:spPr>
      </p:pic>
    </p:spTree>
    <p:extLst>
      <p:ext uri="{BB962C8B-B14F-4D97-AF65-F5344CB8AC3E}">
        <p14:creationId xmlns:p14="http://schemas.microsoft.com/office/powerpoint/2010/main" val="260182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ED181-2813-4FF3-B161-E32783F1810C}"/>
              </a:ext>
            </a:extLst>
          </p:cNvPr>
          <p:cNvPicPr>
            <a:picLocks noChangeAspect="1"/>
          </p:cNvPicPr>
          <p:nvPr/>
        </p:nvPicPr>
        <p:blipFill>
          <a:blip r:embed="rId2"/>
          <a:stretch>
            <a:fillRect/>
          </a:stretch>
        </p:blipFill>
        <p:spPr>
          <a:xfrm>
            <a:off x="-101599" y="523220"/>
            <a:ext cx="12407900" cy="6336368"/>
          </a:xfrm>
          <a:prstGeom prst="rect">
            <a:avLst/>
          </a:prstGeom>
        </p:spPr>
      </p:pic>
      <p:sp>
        <p:nvSpPr>
          <p:cNvPr id="3" name="TextBox 2">
            <a:extLst>
              <a:ext uri="{FF2B5EF4-FFF2-40B4-BE49-F238E27FC236}">
                <a16:creationId xmlns:a16="http://schemas.microsoft.com/office/drawing/2014/main" id="{AB8E2AA2-4FB1-4C91-AA26-1CF67F891569}"/>
              </a:ext>
            </a:extLst>
          </p:cNvPr>
          <p:cNvSpPr txBox="1"/>
          <p:nvPr/>
        </p:nvSpPr>
        <p:spPr>
          <a:xfrm>
            <a:off x="0" y="0"/>
            <a:ext cx="12195175" cy="523220"/>
          </a:xfrm>
          <a:prstGeom prst="rect">
            <a:avLst/>
          </a:prstGeom>
          <a:noFill/>
        </p:spPr>
        <p:txBody>
          <a:bodyPr wrap="square" rtlCol="0">
            <a:spAutoFit/>
          </a:bodyPr>
          <a:lstStyle/>
          <a:p>
            <a:r>
              <a:rPr lang="en-US" sz="2800" b="1" dirty="0">
                <a:solidFill>
                  <a:schemeClr val="bg1"/>
                </a:solidFill>
              </a:rPr>
              <a:t>Public Lighting Enables Citizen Safety, Citizen Experience, City Livability </a:t>
            </a:r>
            <a:endParaRPr lang="en-IN" sz="2800" dirty="0">
              <a:solidFill>
                <a:schemeClr val="bg1"/>
              </a:solidFill>
            </a:endParaRPr>
          </a:p>
        </p:txBody>
      </p:sp>
    </p:spTree>
    <p:extLst>
      <p:ext uri="{BB962C8B-B14F-4D97-AF65-F5344CB8AC3E}">
        <p14:creationId xmlns:p14="http://schemas.microsoft.com/office/powerpoint/2010/main" val="589364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13615854"/>
              </p:ext>
            </p:extLst>
          </p:nvPr>
        </p:nvGraphicFramePr>
        <p:xfrm>
          <a:off x="1524528" y="251219"/>
          <a:ext cx="9146117" cy="762176"/>
        </p:xfrm>
        <a:graphic>
          <a:graphicData uri="http://schemas.openxmlformats.org/drawingml/2006/table">
            <a:tbl>
              <a:tblPr firstRow="1" bandRow="1">
                <a:tableStyleId>{69C7853C-536D-4A76-A0AE-DD22124D55A5}</a:tableStyleId>
              </a:tblPr>
              <a:tblGrid>
                <a:gridCol w="9146117">
                  <a:extLst>
                    <a:ext uri="{9D8B030D-6E8A-4147-A177-3AD203B41FA5}">
                      <a16:colId xmlns:a16="http://schemas.microsoft.com/office/drawing/2014/main" val="20000"/>
                    </a:ext>
                  </a:extLst>
                </a:gridCol>
              </a:tblGrid>
              <a:tr h="762176">
                <a:tc>
                  <a:txBody>
                    <a:bodyPr/>
                    <a:lstStyle/>
                    <a:p>
                      <a:pPr marL="465138"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1"/>
                          </a:solidFill>
                          <a:effectLst/>
                          <a:uLnTx/>
                          <a:uFillTx/>
                          <a:latin typeface="+mn-lt"/>
                          <a:ea typeface="+mn-ea"/>
                          <a:cs typeface="+mn-cs"/>
                        </a:rPr>
                        <a:t>Samne</a:t>
                      </a:r>
                      <a:r>
                        <a:rPr kumimoji="0" lang="en-US" sz="2400" b="1" i="0" u="none" strike="noStrike" kern="0" cap="none" spc="0" normalizeH="0" baseline="0" noProof="0" dirty="0">
                          <a:ln>
                            <a:noFill/>
                          </a:ln>
                          <a:solidFill>
                            <a:schemeClr val="tx1"/>
                          </a:solidFill>
                          <a:effectLst/>
                          <a:uLnTx/>
                          <a:uFillTx/>
                          <a:latin typeface="+mn-lt"/>
                          <a:ea typeface="+mn-ea"/>
                          <a:cs typeface="+mn-cs"/>
                        </a:rPr>
                        <a:t> </a:t>
                      </a:r>
                      <a:r>
                        <a:rPr kumimoji="0" lang="en-US" sz="2400" b="1" i="0" u="none" strike="noStrike" kern="0" cap="none" spc="0" normalizeH="0" baseline="0" noProof="0" dirty="0" err="1">
                          <a:ln>
                            <a:noFill/>
                          </a:ln>
                          <a:solidFill>
                            <a:schemeClr val="tx1"/>
                          </a:solidFill>
                          <a:effectLst/>
                          <a:uLnTx/>
                          <a:uFillTx/>
                          <a:latin typeface="+mn-lt"/>
                          <a:ea typeface="+mn-ea"/>
                          <a:cs typeface="+mn-cs"/>
                        </a:rPr>
                        <a:t>Ghat</a:t>
                      </a:r>
                      <a:r>
                        <a:rPr kumimoji="0" lang="en-US" sz="2400" b="1" i="0" u="none" strike="noStrike" kern="0" cap="none" spc="0" normalizeH="0" baseline="0" noProof="0" dirty="0">
                          <a:ln>
                            <a:noFill/>
                          </a:ln>
                          <a:solidFill>
                            <a:schemeClr val="tx1"/>
                          </a:solidFill>
                          <a:effectLst/>
                          <a:uLnTx/>
                          <a:uFillTx/>
                          <a:latin typeface="+mn-lt"/>
                          <a:ea typeface="+mn-ea"/>
                          <a:cs typeface="+mn-cs"/>
                        </a:rPr>
                        <a:t> Bridge</a:t>
                      </a:r>
                    </a:p>
                    <a:p>
                      <a:pPr marL="465138" marR="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rPr>
                        <a:t>Varanasi</a:t>
                      </a:r>
                    </a:p>
                  </a:txBody>
                  <a:tcPr marL="91461" marR="91461" marT="45731" marB="45731">
                    <a:lnL w="9525" cap="flat" cmpd="sng" algn="ctr">
                      <a:noFill/>
                      <a:prstDash val="solid"/>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71EE499B-ED4E-484C-964D-5F39A7B29050}"/>
              </a:ext>
            </a:extLst>
          </p:cNvPr>
          <p:cNvPicPr>
            <a:picLocks noChangeAspect="1"/>
          </p:cNvPicPr>
          <p:nvPr/>
        </p:nvPicPr>
        <p:blipFill>
          <a:blip r:embed="rId3"/>
          <a:stretch>
            <a:fillRect/>
          </a:stretch>
        </p:blipFill>
        <p:spPr>
          <a:xfrm>
            <a:off x="10317" y="1207477"/>
            <a:ext cx="12174537" cy="5652111"/>
          </a:xfrm>
          <a:prstGeom prst="rect">
            <a:avLst/>
          </a:prstGeom>
        </p:spPr>
      </p:pic>
    </p:spTree>
    <p:extLst>
      <p:ext uri="{BB962C8B-B14F-4D97-AF65-F5344CB8AC3E}">
        <p14:creationId xmlns:p14="http://schemas.microsoft.com/office/powerpoint/2010/main" val="1451373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 y="0"/>
            <a:ext cx="12194822" cy="6849703"/>
          </a:xfrm>
          <a:prstGeom prst="rect">
            <a:avLst/>
          </a:prstGeom>
        </p:spPr>
      </p:pic>
      <p:sp>
        <p:nvSpPr>
          <p:cNvPr id="5" name="TextBox 4"/>
          <p:cNvSpPr txBox="1"/>
          <p:nvPr/>
        </p:nvSpPr>
        <p:spPr>
          <a:xfrm>
            <a:off x="6814161" y="1057781"/>
            <a:ext cx="4805504" cy="3181206"/>
          </a:xfrm>
          <a:prstGeom prst="rect">
            <a:avLst/>
          </a:prstGeom>
          <a:noFill/>
        </p:spPr>
        <p:txBody>
          <a:bodyPr wrap="square" lIns="121934" tIns="60967" rIns="121934" bIns="60967" rtlCol="0">
            <a:spAutoFit/>
          </a:bodyPr>
          <a:lstStyle/>
          <a:p>
            <a:pPr>
              <a:spcBef>
                <a:spcPts val="800"/>
              </a:spcBef>
            </a:pPr>
            <a:r>
              <a:rPr lang="en-US" sz="4268" b="1" dirty="0">
                <a:solidFill>
                  <a:srgbClr val="662046"/>
                </a:solidFill>
              </a:rPr>
              <a:t>Elevating the fans’</a:t>
            </a:r>
            <a:br>
              <a:rPr lang="en-US" sz="4268" b="1" dirty="0">
                <a:solidFill>
                  <a:srgbClr val="662046"/>
                </a:solidFill>
              </a:rPr>
            </a:br>
            <a:r>
              <a:rPr lang="en-US" sz="4268" b="1" dirty="0">
                <a:solidFill>
                  <a:srgbClr val="662046"/>
                </a:solidFill>
              </a:rPr>
              <a:t>stadium experience</a:t>
            </a:r>
          </a:p>
          <a:p>
            <a:pPr>
              <a:spcBef>
                <a:spcPts val="800"/>
              </a:spcBef>
            </a:pPr>
            <a:r>
              <a:rPr lang="en-US" sz="3201" b="1" dirty="0">
                <a:solidFill>
                  <a:schemeClr val="accent5">
                    <a:lumMod val="60000"/>
                    <a:lumOff val="40000"/>
                  </a:schemeClr>
                </a:solidFill>
              </a:rPr>
              <a:t>Amsterdam Arena &amp; Many More</a:t>
            </a:r>
            <a:br>
              <a:rPr lang="en-GB" sz="3201" b="1" dirty="0">
                <a:solidFill>
                  <a:schemeClr val="accent5">
                    <a:lumMod val="60000"/>
                    <a:lumOff val="40000"/>
                  </a:schemeClr>
                </a:solidFill>
              </a:rPr>
            </a:br>
            <a:endParaRPr lang="en-US" sz="4268" dirty="0">
              <a:solidFill>
                <a:schemeClr val="accent5">
                  <a:lumMod val="60000"/>
                  <a:lumOff val="40000"/>
                </a:schemeClr>
              </a:solidFill>
            </a:endParaRPr>
          </a:p>
        </p:txBody>
      </p:sp>
      <p:sp>
        <p:nvSpPr>
          <p:cNvPr id="6" name="Text Placeholder 2"/>
          <p:cNvSpPr>
            <a:spLocks noGrp="1"/>
          </p:cNvSpPr>
          <p:nvPr/>
        </p:nvSpPr>
        <p:spPr>
          <a:xfrm>
            <a:off x="6945297" y="3495263"/>
            <a:ext cx="4674368" cy="3348743"/>
          </a:xfrm>
          <a:prstGeom prst="rect">
            <a:avLst/>
          </a:prstGeom>
          <a:ln w="0">
            <a:noFill/>
          </a:ln>
          <a:effectLst/>
          <a:extLst>
            <a:ext uri="{91240B29-F687-4f45-9708-019B960494DF}">
              <a14:hiddenLine xmlns:a14="http://schemas.microsoft.com/office/drawing/2010/main" xmlns="" w="0">
                <a:solidFill>
                  <a:schemeClr val="tx1"/>
                </a:solidFill>
              </a14:hiddenLine>
            </a:ext>
            <a:ext uri="{AF507438-7753-43e0-B8FC-AC1667EBCBE1}">
              <a14:hiddenEffects xmlns:a14="http://schemas.microsoft.com/office/drawing/2010/main" xmlns="">
                <a:effectLst>
                  <a:outerShdw blurRad="63500" rotWithShape="0">
                    <a:scrgbClr r="0" g="0" b="0"/>
                  </a:outerShdw>
                </a:effectLst>
              </a14:hiddenEffects>
            </a:ext>
            <a:ext uri="{53640926-AAD7-44d8-BBD7-CCE9431645EC}">
              <a14:shadowObscured xmlns:a14="http://schemas.microsoft.com/office/drawing/2010/main" xmlns=""/>
            </a:ext>
          </a:extLst>
        </p:spPr>
        <p:txBody>
          <a:bodyPr vert="horz" wrap="square" lIns="0" tIns="0" rIns="0" bIns="0" spcCol="431780" rtlCol="0">
            <a:noAutofit/>
          </a:bodyPr>
          <a:lstStyle>
            <a:lvl1pPr marL="215890" indent="-215890" algn="l" defTabSz="914400" rtl="0" eaLnBrk="1" latinLnBrk="0"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1pPr>
            <a:lvl2pPr marL="431780" indent="-215890" algn="l" defTabSz="914400" rtl="0" eaLnBrk="1" latinLnBrk="0"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2pPr>
            <a:lvl3pPr marL="647670" indent="-215890" algn="l" defTabSz="914400" rtl="0" eaLnBrk="1" latinLnBrk="0" hangingPunct="1">
              <a:spcBef>
                <a:spcPts val="0"/>
              </a:spcBef>
              <a:spcAft>
                <a:spcPts val="0"/>
              </a:spcAft>
              <a:buClrTx/>
              <a:buSzPct val="100000"/>
              <a:buFont typeface="Wingdings" panose="05000000000000000000" pitchFamily="2" charset="2"/>
              <a:buChar char="§"/>
              <a:defRPr sz="1800" b="0" i="0" u="none" kern="1200">
                <a:solidFill>
                  <a:schemeClr val="tx1"/>
                </a:solidFill>
                <a:latin typeface="Calibri"/>
                <a:ea typeface="+mn-ea"/>
                <a:cs typeface="+mn-cs"/>
              </a:defRPr>
            </a:lvl3pPr>
            <a:lvl4pPr marL="863560" indent="-215890" algn="l" defTabSz="914400" rtl="0" eaLnBrk="1" latinLnBrk="0" hangingPunct="1">
              <a:spcBef>
                <a:spcPts val="0"/>
              </a:spcBef>
              <a:spcAft>
                <a:spcPts val="0"/>
              </a:spcAft>
              <a:buClrTx/>
              <a:buSzPct val="100000"/>
              <a:buFont typeface="Arial" panose="020B0604020202020204" pitchFamily="34" charset="0"/>
              <a:buChar char="•"/>
              <a:defRPr sz="1800" b="0" i="0" u="none" kern="1200">
                <a:solidFill>
                  <a:schemeClr val="tx1"/>
                </a:solidFill>
                <a:latin typeface="Calibri"/>
                <a:ea typeface="+mn-ea"/>
                <a:cs typeface="+mn-cs"/>
              </a:defRPr>
            </a:lvl4pPr>
            <a:lvl5pPr marL="1079450" indent="-228485" algn="l" defTabSz="914400" rtl="0" eaLnBrk="1" latinLnBrk="0" hangingPunct="1">
              <a:spcBef>
                <a:spcPts val="0"/>
              </a:spcBef>
              <a:spcAft>
                <a:spcPts val="0"/>
              </a:spcAft>
              <a:buClrTx/>
              <a:buSzPct val="100000"/>
              <a:buFont typeface="Calibri" panose="020F0502020204030204" pitchFamily="34" charset="0"/>
              <a:buChar char="─"/>
              <a:defRPr sz="1800" b="0" i="0" u="none" kern="1200">
                <a:solidFill>
                  <a:schemeClr val="tx1"/>
                </a:solidFill>
                <a:latin typeface="Calibri"/>
                <a:ea typeface="+mn-ea"/>
                <a:cs typeface="+mn-cs"/>
              </a:defRPr>
            </a:lvl5pPr>
            <a:lvl6pPr marL="1295340" indent="-228485" algn="l" defTabSz="914400" rtl="0" eaLnBrk="1" latinLnBrk="0" hangingPunct="1">
              <a:spcBef>
                <a:spcPts val="0"/>
              </a:spcBef>
              <a:buFont typeface="Calibri" panose="020F0502020204030204" pitchFamily="34" charset="0"/>
              <a:buChar char="─"/>
              <a:defRPr sz="1800" kern="1200">
                <a:solidFill>
                  <a:schemeClr val="tx1"/>
                </a:solidFill>
                <a:latin typeface="+mn-lt"/>
                <a:ea typeface="+mn-ea"/>
                <a:cs typeface="+mn-cs"/>
              </a:defRPr>
            </a:lvl6pPr>
            <a:lvl7pPr marL="1511232" indent="-215890" algn="l" defTabSz="914400" rtl="0" eaLnBrk="1" latinLnBrk="0" hangingPunct="1">
              <a:spcBef>
                <a:spcPts val="0"/>
              </a:spcBef>
              <a:buFont typeface="Calibri" panose="020F0502020204030204" pitchFamily="34" charset="0"/>
              <a:buChar char="─"/>
              <a:defRPr sz="1800" kern="1200">
                <a:solidFill>
                  <a:schemeClr val="tx1"/>
                </a:solidFill>
                <a:latin typeface="+mn-lt"/>
                <a:ea typeface="+mn-ea"/>
                <a:cs typeface="+mn-cs"/>
              </a:defRPr>
            </a:lvl7pPr>
            <a:lvl8pPr marL="1727120" indent="-215890" algn="l" defTabSz="914400" rtl="0" eaLnBrk="1" latinLnBrk="0" hangingPunct="1">
              <a:spcBef>
                <a:spcPts val="0"/>
              </a:spcBef>
              <a:buFont typeface="Calibri" panose="020F0502020204030204" pitchFamily="34" charset="0"/>
              <a:buChar char="─"/>
              <a:defRPr sz="1800" kern="1200">
                <a:solidFill>
                  <a:schemeClr val="tx1"/>
                </a:solidFill>
                <a:latin typeface="+mn-lt"/>
                <a:ea typeface="+mn-ea"/>
                <a:cs typeface="+mn-cs"/>
              </a:defRPr>
            </a:lvl8pPr>
            <a:lvl9pPr marL="1943015" indent="-215890" algn="l" defTabSz="914400" rtl="0" eaLnBrk="1" latinLnBrk="0" hangingPunct="1">
              <a:spcBef>
                <a:spcPts val="0"/>
              </a:spcBef>
              <a:buFont typeface="Calibri" panose="020F0502020204030204" pitchFamily="34" charset="0"/>
              <a:buChar char="─"/>
              <a:defRPr sz="1800" kern="1200">
                <a:solidFill>
                  <a:schemeClr val="tx1"/>
                </a:solidFill>
                <a:latin typeface="+mn-lt"/>
                <a:ea typeface="+mn-ea"/>
                <a:cs typeface="+mn-cs"/>
              </a:defRPr>
            </a:lvl9pPr>
          </a:lstStyle>
          <a:p>
            <a:pPr marL="0" indent="0">
              <a:buNone/>
            </a:pPr>
            <a:r>
              <a:rPr lang="en-GB" dirty="0">
                <a:solidFill>
                  <a:schemeClr val="bg1">
                    <a:lumMod val="50000"/>
                  </a:schemeClr>
                </a:solidFill>
              </a:rPr>
              <a:t>Fan experience.</a:t>
            </a:r>
          </a:p>
          <a:p>
            <a:pPr marL="0" indent="0">
              <a:spcBef>
                <a:spcPts val="800"/>
              </a:spcBef>
              <a:buNone/>
            </a:pPr>
            <a:r>
              <a:rPr lang="en-GB" dirty="0">
                <a:solidFill>
                  <a:schemeClr val="bg1">
                    <a:lumMod val="50000"/>
                  </a:schemeClr>
                </a:solidFill>
              </a:rPr>
              <a:t>The 100% LED-based stadium now delivers: </a:t>
            </a:r>
          </a:p>
          <a:p>
            <a:pPr marL="239232" indent="-239232">
              <a:spcBef>
                <a:spcPts val="800"/>
              </a:spcBef>
              <a:buSzPct val="90000"/>
            </a:pPr>
            <a:r>
              <a:rPr lang="en-GB" dirty="0">
                <a:solidFill>
                  <a:schemeClr val="bg1">
                    <a:lumMod val="50000"/>
                  </a:schemeClr>
                </a:solidFill>
              </a:rPr>
              <a:t>unprecedented synchronized experiences</a:t>
            </a:r>
          </a:p>
          <a:p>
            <a:pPr marL="239232" indent="-239232">
              <a:spcBef>
                <a:spcPts val="800"/>
              </a:spcBef>
              <a:buSzPct val="90000"/>
            </a:pPr>
            <a:r>
              <a:rPr lang="en-GB" dirty="0">
                <a:solidFill>
                  <a:schemeClr val="bg1">
                    <a:lumMod val="50000"/>
                  </a:schemeClr>
                </a:solidFill>
              </a:rPr>
              <a:t>full integration with different infrastructures like audio, screens, and billboards </a:t>
            </a:r>
          </a:p>
          <a:p>
            <a:pPr marL="239232" indent="-239232">
              <a:spcBef>
                <a:spcPts val="800"/>
              </a:spcBef>
              <a:buSzPct val="90000"/>
            </a:pPr>
            <a:r>
              <a:rPr lang="en-GB" dirty="0">
                <a:solidFill>
                  <a:schemeClr val="bg1">
                    <a:lumMod val="50000"/>
                  </a:schemeClr>
                </a:solidFill>
              </a:rPr>
              <a:t>immersive entry, event and exit experience </a:t>
            </a:r>
            <a:br>
              <a:rPr lang="en-GB" dirty="0">
                <a:solidFill>
                  <a:schemeClr val="bg1">
                    <a:lumMod val="50000"/>
                  </a:schemeClr>
                </a:solidFill>
              </a:rPr>
            </a:br>
            <a:r>
              <a:rPr lang="en-GB" dirty="0">
                <a:solidFill>
                  <a:schemeClr val="bg1">
                    <a:lumMod val="50000"/>
                  </a:schemeClr>
                </a:solidFill>
              </a:rPr>
              <a:t>for fans </a:t>
            </a:r>
          </a:p>
        </p:txBody>
      </p:sp>
      <p:sp>
        <p:nvSpPr>
          <p:cNvPr id="10" name="TextBox 9"/>
          <p:cNvSpPr txBox="1"/>
          <p:nvPr/>
        </p:nvSpPr>
        <p:spPr>
          <a:xfrm>
            <a:off x="8960080" y="589073"/>
            <a:ext cx="2006307" cy="416551"/>
          </a:xfrm>
          <a:prstGeom prst="rect">
            <a:avLst/>
          </a:prstGeom>
        </p:spPr>
        <p:txBody>
          <a:bodyPr vert="horz" wrap="square" lIns="0" tIns="0" rIns="0" bIns="0" spcCol="385658" rtlCol="0">
            <a:noAutofit/>
          </a:bodyPr>
          <a:lstStyle/>
          <a:p>
            <a:r>
              <a:rPr lang="en-US" sz="1600">
                <a:solidFill>
                  <a:schemeClr val="bg1"/>
                </a:solidFill>
              </a:rPr>
              <a:t>Connected lighting for arenas and stadia</a:t>
            </a:r>
          </a:p>
        </p:txBody>
      </p:sp>
      <p:pic>
        <p:nvPicPr>
          <p:cNvPr id="2" name="Picture 1">
            <a:extLst>
              <a:ext uri="{FF2B5EF4-FFF2-40B4-BE49-F238E27FC236}">
                <a16:creationId xmlns:a16="http://schemas.microsoft.com/office/drawing/2014/main" id="{DF66D3D9-A9A4-4A76-B98A-D5D9E26D25C1}"/>
              </a:ext>
            </a:extLst>
          </p:cNvPr>
          <p:cNvPicPr>
            <a:picLocks noChangeAspect="1"/>
          </p:cNvPicPr>
          <p:nvPr/>
        </p:nvPicPr>
        <p:blipFill>
          <a:blip r:embed="rId4"/>
          <a:stretch>
            <a:fillRect/>
          </a:stretch>
        </p:blipFill>
        <p:spPr>
          <a:xfrm>
            <a:off x="89096" y="9885"/>
            <a:ext cx="6523371" cy="3669396"/>
          </a:xfrm>
          <a:prstGeom prst="rect">
            <a:avLst/>
          </a:prstGeom>
        </p:spPr>
      </p:pic>
      <p:pic>
        <p:nvPicPr>
          <p:cNvPr id="3" name="Picture 2">
            <a:extLst>
              <a:ext uri="{FF2B5EF4-FFF2-40B4-BE49-F238E27FC236}">
                <a16:creationId xmlns:a16="http://schemas.microsoft.com/office/drawing/2014/main" id="{49143B83-3496-4288-89D1-FE83EF8EF5A5}"/>
              </a:ext>
            </a:extLst>
          </p:cNvPr>
          <p:cNvPicPr>
            <a:picLocks noChangeAspect="1"/>
          </p:cNvPicPr>
          <p:nvPr/>
        </p:nvPicPr>
        <p:blipFill rotWithShape="1">
          <a:blip r:embed="rId5"/>
          <a:srcRect l="16354" r="12708" b="18383"/>
          <a:stretch/>
        </p:blipFill>
        <p:spPr>
          <a:xfrm>
            <a:off x="89096" y="3728214"/>
            <a:ext cx="6523371" cy="3115792"/>
          </a:xfrm>
          <a:prstGeom prst="rect">
            <a:avLst/>
          </a:prstGeom>
        </p:spPr>
      </p:pic>
    </p:spTree>
    <p:extLst>
      <p:ext uri="{BB962C8B-B14F-4D97-AF65-F5344CB8AC3E}">
        <p14:creationId xmlns:p14="http://schemas.microsoft.com/office/powerpoint/2010/main" val="16122156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926-Vision_PPT_MASTER_28.jpg"/>
          <p:cNvPicPr>
            <a:picLocks noChangeAspect="1"/>
          </p:cNvPicPr>
          <p:nvPr/>
        </p:nvPicPr>
        <p:blipFill rotWithShape="1">
          <a:blip r:embed="rId3" cstate="print">
            <a:extLst>
              <a:ext uri="{28A0092B-C50C-407E-A947-70E740481C1C}">
                <a14:useLocalDpi xmlns:a14="http://schemas.microsoft.com/office/drawing/2010/main" val="0"/>
              </a:ext>
            </a:extLst>
          </a:blip>
          <a:srcRect t="11695" b="13128"/>
          <a:stretch/>
        </p:blipFill>
        <p:spPr>
          <a:xfrm>
            <a:off x="0" y="0"/>
            <a:ext cx="12195175" cy="6876000"/>
          </a:xfrm>
          <a:prstGeom prst="rect">
            <a:avLst/>
          </a:prstGeom>
        </p:spPr>
      </p:pic>
      <p:pic>
        <p:nvPicPr>
          <p:cNvPr id="4" name="Picture 3" descr="14926-Vision_Graphics-29.png"/>
          <p:cNvPicPr>
            <a:picLocks noChangeAspect="1"/>
          </p:cNvPicPr>
          <p:nvPr/>
        </p:nvPicPr>
        <p:blipFill rotWithShape="1">
          <a:blip r:embed="rId4" cstate="print">
            <a:extLst>
              <a:ext uri="{28A0092B-C50C-407E-A947-70E740481C1C}">
                <a14:useLocalDpi xmlns:a14="http://schemas.microsoft.com/office/drawing/2010/main" val="0"/>
              </a:ext>
            </a:extLst>
          </a:blip>
          <a:srcRect l="12711" t="35834" r="65354" b="34123"/>
          <a:stretch/>
        </p:blipFill>
        <p:spPr>
          <a:xfrm>
            <a:off x="333798" y="4392798"/>
            <a:ext cx="2102782" cy="2160000"/>
          </a:xfrm>
          <a:prstGeom prst="rect">
            <a:avLst/>
          </a:prstGeom>
        </p:spPr>
      </p:pic>
      <p:sp>
        <p:nvSpPr>
          <p:cNvPr id="2" name="Text Placeholder 1"/>
          <p:cNvSpPr>
            <a:spLocks noGrp="1"/>
          </p:cNvSpPr>
          <p:nvPr>
            <p:ph type="body" sz="quarter" idx="10"/>
          </p:nvPr>
        </p:nvSpPr>
        <p:spPr>
          <a:xfrm>
            <a:off x="2400484" y="4607039"/>
            <a:ext cx="8640000" cy="1620375"/>
          </a:xfrm>
        </p:spPr>
        <p:txBody>
          <a:bodyPr/>
          <a:lstStyle/>
          <a:p>
            <a:pPr lvl="0"/>
            <a:r>
              <a:rPr lang="en-US" sz="5401" b="1" dirty="0">
                <a:solidFill>
                  <a:srgbClr val="5B8F22">
                    <a:lumMod val="60000"/>
                    <a:lumOff val="40000"/>
                  </a:srgbClr>
                </a:solidFill>
              </a:rPr>
              <a:t>The right light</a:t>
            </a:r>
            <a:br>
              <a:rPr lang="en-US" sz="5401" b="1" dirty="0">
                <a:solidFill>
                  <a:srgbClr val="5B8F22">
                    <a:lumMod val="60000"/>
                    <a:lumOff val="40000"/>
                  </a:srgbClr>
                </a:solidFill>
              </a:rPr>
            </a:br>
            <a:r>
              <a:rPr lang="en-US" sz="2400" dirty="0">
                <a:solidFill>
                  <a:srgbClr val="FFFFFF"/>
                </a:solidFill>
              </a:rPr>
              <a:t>Ambient, dynamic,</a:t>
            </a:r>
            <a:br>
              <a:rPr lang="en-US" sz="2400" dirty="0">
                <a:solidFill>
                  <a:srgbClr val="FFFFFF"/>
                </a:solidFill>
              </a:rPr>
            </a:br>
            <a:r>
              <a:rPr lang="en-US" sz="2400" dirty="0">
                <a:solidFill>
                  <a:srgbClr val="FFFFFF"/>
                </a:solidFill>
              </a:rPr>
              <a:t>responsive and interactive </a:t>
            </a:r>
          </a:p>
        </p:txBody>
      </p:sp>
    </p:spTree>
    <p:extLst>
      <p:ext uri="{BB962C8B-B14F-4D97-AF65-F5344CB8AC3E}">
        <p14:creationId xmlns:p14="http://schemas.microsoft.com/office/powerpoint/2010/main" val="5621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926-Vision_PPT_MASTER_77.jpg"/>
          <p:cNvPicPr>
            <a:picLocks noChangeAspect="1"/>
          </p:cNvPicPr>
          <p:nvPr/>
        </p:nvPicPr>
        <p:blipFill rotWithShape="1">
          <a:blip r:embed="rId3" cstate="print">
            <a:extLst>
              <a:ext uri="{28A0092B-C50C-407E-A947-70E740481C1C}">
                <a14:useLocalDpi xmlns:a14="http://schemas.microsoft.com/office/drawing/2010/main" val="0"/>
              </a:ext>
            </a:extLst>
          </a:blip>
          <a:srcRect t="3951" b="21049"/>
          <a:stretch/>
        </p:blipFill>
        <p:spPr>
          <a:xfrm>
            <a:off x="176" y="0"/>
            <a:ext cx="12194822" cy="6859588"/>
          </a:xfrm>
          <a:prstGeom prst="rect">
            <a:avLst/>
          </a:prstGeom>
        </p:spPr>
      </p:pic>
      <p:sp>
        <p:nvSpPr>
          <p:cNvPr id="5" name="Rectangle 4"/>
          <p:cNvSpPr/>
          <p:nvPr/>
        </p:nvSpPr>
        <p:spPr>
          <a:xfrm>
            <a:off x="0" y="3128210"/>
            <a:ext cx="12195175" cy="3747789"/>
          </a:xfrm>
          <a:prstGeom prst="rect">
            <a:avLst/>
          </a:prstGeom>
          <a:gradFill>
            <a:gsLst>
              <a:gs pos="32000">
                <a:schemeClr val="tx1">
                  <a:alpha val="68000"/>
                </a:schemeClr>
              </a:gs>
              <a:gs pos="100000">
                <a:schemeClr val="tx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1"/>
          </a:p>
        </p:txBody>
      </p:sp>
      <p:pic>
        <p:nvPicPr>
          <p:cNvPr id="10" name="Picture 9" descr="14926-Vision_Graphics-29.png"/>
          <p:cNvPicPr>
            <a:picLocks noChangeAspect="1"/>
          </p:cNvPicPr>
          <p:nvPr/>
        </p:nvPicPr>
        <p:blipFill rotWithShape="1">
          <a:blip r:embed="rId4" cstate="print">
            <a:extLst>
              <a:ext uri="{28A0092B-C50C-407E-A947-70E740481C1C}">
                <a14:useLocalDpi xmlns:a14="http://schemas.microsoft.com/office/drawing/2010/main" val="0"/>
              </a:ext>
            </a:extLst>
          </a:blip>
          <a:srcRect l="36385" t="37533" r="38546" b="37398"/>
          <a:stretch/>
        </p:blipFill>
        <p:spPr>
          <a:xfrm>
            <a:off x="201400" y="4517792"/>
            <a:ext cx="2419197" cy="1814400"/>
          </a:xfrm>
          <a:prstGeom prst="rect">
            <a:avLst/>
          </a:prstGeom>
        </p:spPr>
      </p:pic>
      <p:sp>
        <p:nvSpPr>
          <p:cNvPr id="3" name="Text Placeholder 2"/>
          <p:cNvSpPr>
            <a:spLocks noGrp="1"/>
          </p:cNvSpPr>
          <p:nvPr>
            <p:ph type="body" sz="quarter" idx="10"/>
          </p:nvPr>
        </p:nvSpPr>
        <p:spPr>
          <a:xfrm>
            <a:off x="2401200" y="4608000"/>
            <a:ext cx="6318300" cy="1620375"/>
          </a:xfrm>
        </p:spPr>
        <p:txBody>
          <a:bodyPr/>
          <a:lstStyle/>
          <a:p>
            <a:pPr lvl="0"/>
            <a:r>
              <a:rPr lang="en-US" sz="5400" b="1" dirty="0">
                <a:solidFill>
                  <a:srgbClr val="5BBBB7"/>
                </a:solidFill>
              </a:rPr>
              <a:t>Connected operations</a:t>
            </a:r>
            <a:endParaRPr lang="en-US" sz="5400" dirty="0">
              <a:solidFill>
                <a:srgbClr val="FFFFFF"/>
              </a:solidFill>
            </a:endParaRPr>
          </a:p>
          <a:p>
            <a:pPr lvl="0"/>
            <a:r>
              <a:rPr lang="en-US" sz="2400" dirty="0">
                <a:solidFill>
                  <a:srgbClr val="FFFFFF"/>
                </a:solidFill>
              </a:rPr>
              <a:t>Convergence of lighting and information technologies to create new capabilities</a:t>
            </a:r>
          </a:p>
        </p:txBody>
      </p:sp>
    </p:spTree>
    <p:extLst>
      <p:ext uri="{BB962C8B-B14F-4D97-AF65-F5344CB8AC3E}">
        <p14:creationId xmlns:p14="http://schemas.microsoft.com/office/powerpoint/2010/main" val="10864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694" b="7751"/>
          <a:stretch/>
        </p:blipFill>
        <p:spPr>
          <a:xfrm>
            <a:off x="1" y="0"/>
            <a:ext cx="12195174" cy="6876000"/>
          </a:xfrm>
          <a:prstGeom prst="rect">
            <a:avLst/>
          </a:prstGeom>
        </p:spPr>
      </p:pic>
      <p:sp>
        <p:nvSpPr>
          <p:cNvPr id="9" name="Rectangle 8"/>
          <p:cNvSpPr/>
          <p:nvPr/>
        </p:nvSpPr>
        <p:spPr>
          <a:xfrm>
            <a:off x="0" y="2995864"/>
            <a:ext cx="12195175" cy="3880136"/>
          </a:xfrm>
          <a:prstGeom prst="rect">
            <a:avLst/>
          </a:prstGeom>
          <a:gradFill>
            <a:gsLst>
              <a:gs pos="33000">
                <a:schemeClr val="tx1">
                  <a:alpha val="55000"/>
                </a:schemeClr>
              </a:gs>
              <a:gs pos="100000">
                <a:schemeClr val="tx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1"/>
          </a:p>
        </p:txBody>
      </p:sp>
      <p:pic>
        <p:nvPicPr>
          <p:cNvPr id="8" name="Picture 7" descr="14926-Vision_Graphics-29.png"/>
          <p:cNvPicPr>
            <a:picLocks noChangeAspect="1"/>
          </p:cNvPicPr>
          <p:nvPr/>
        </p:nvPicPr>
        <p:blipFill rotWithShape="1">
          <a:blip r:embed="rId4" cstate="print">
            <a:extLst>
              <a:ext uri="{28A0092B-C50C-407E-A947-70E740481C1C}">
                <a14:useLocalDpi xmlns:a14="http://schemas.microsoft.com/office/drawing/2010/main" val="0"/>
              </a:ext>
            </a:extLst>
          </a:blip>
          <a:srcRect l="61171" t="35180" r="12715" b="34976"/>
          <a:stretch/>
        </p:blipFill>
        <p:spPr>
          <a:xfrm>
            <a:off x="175062" y="4344992"/>
            <a:ext cx="2520000" cy="2160000"/>
          </a:xfrm>
          <a:prstGeom prst="rect">
            <a:avLst/>
          </a:prstGeom>
        </p:spPr>
      </p:pic>
      <p:sp>
        <p:nvSpPr>
          <p:cNvPr id="4" name="Text Placeholder 3"/>
          <p:cNvSpPr>
            <a:spLocks noGrp="1"/>
          </p:cNvSpPr>
          <p:nvPr>
            <p:ph type="body" sz="quarter" idx="10"/>
          </p:nvPr>
        </p:nvSpPr>
        <p:spPr>
          <a:xfrm>
            <a:off x="2401200" y="4608000"/>
            <a:ext cx="7064259" cy="1620375"/>
          </a:xfrm>
        </p:spPr>
        <p:txBody>
          <a:bodyPr/>
          <a:lstStyle/>
          <a:p>
            <a:pPr lvl="0"/>
            <a:r>
              <a:rPr lang="en-US" sz="5400" b="1" dirty="0">
                <a:solidFill>
                  <a:schemeClr val="accent5">
                    <a:lumMod val="40000"/>
                    <a:lumOff val="60000"/>
                  </a:schemeClr>
                </a:solidFill>
              </a:rPr>
              <a:t>Evolving applications</a:t>
            </a:r>
          </a:p>
          <a:p>
            <a:pPr lvl="0"/>
            <a:r>
              <a:rPr lang="en-US" sz="2400" dirty="0">
                <a:solidFill>
                  <a:srgbClr val="FFFFFF"/>
                </a:solidFill>
              </a:rPr>
              <a:t>Lighting integrated into a city’s technical ecosystem</a:t>
            </a:r>
          </a:p>
        </p:txBody>
      </p:sp>
    </p:spTree>
    <p:extLst>
      <p:ext uri="{BB962C8B-B14F-4D97-AF65-F5344CB8AC3E}">
        <p14:creationId xmlns:p14="http://schemas.microsoft.com/office/powerpoint/2010/main" val="20132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 y="0"/>
            <a:ext cx="12183990" cy="6859588"/>
          </a:xfrm>
          <a:prstGeom prst="rect">
            <a:avLst/>
          </a:prstGeom>
        </p:spPr>
      </p:pic>
      <p:sp>
        <p:nvSpPr>
          <p:cNvPr id="5" name="TextBox 4"/>
          <p:cNvSpPr txBox="1"/>
          <p:nvPr/>
        </p:nvSpPr>
        <p:spPr>
          <a:xfrm>
            <a:off x="960397" y="556930"/>
            <a:ext cx="10087238" cy="1453041"/>
          </a:xfrm>
          <a:prstGeom prst="rect">
            <a:avLst/>
          </a:prstGeom>
          <a:noFill/>
        </p:spPr>
        <p:txBody>
          <a:bodyPr wrap="square" lIns="121934" tIns="60967" rIns="121934" bIns="60967" rtlCol="0">
            <a:spAutoFit/>
          </a:bodyPr>
          <a:lstStyle/>
          <a:p>
            <a:pPr>
              <a:lnSpc>
                <a:spcPct val="90000"/>
              </a:lnSpc>
            </a:pPr>
            <a:r>
              <a:rPr lang="en-US" sz="5334" b="1">
                <a:solidFill>
                  <a:srgbClr val="FFFFFF"/>
                </a:solidFill>
              </a:rPr>
              <a:t>Keeping systems safe and secure</a:t>
            </a:r>
          </a:p>
          <a:p>
            <a:pPr>
              <a:lnSpc>
                <a:spcPct val="90000"/>
              </a:lnSpc>
            </a:pPr>
            <a:r>
              <a:rPr lang="en-US" sz="4268">
                <a:solidFill>
                  <a:srgbClr val="E59AAA"/>
                </a:solidFill>
              </a:rPr>
              <a:t>by leveraging the cloud</a:t>
            </a:r>
          </a:p>
        </p:txBody>
      </p:sp>
      <p:sp>
        <p:nvSpPr>
          <p:cNvPr id="12" name="Rectangle 11"/>
          <p:cNvSpPr/>
          <p:nvPr/>
        </p:nvSpPr>
        <p:spPr>
          <a:xfrm>
            <a:off x="490768" y="6440393"/>
            <a:ext cx="5126022" cy="274576"/>
          </a:xfrm>
          <a:prstGeom prst="rect">
            <a:avLst/>
          </a:prstGeom>
        </p:spPr>
        <p:txBody>
          <a:bodyPr wrap="square" lIns="121934" tIns="60967" rIns="121934" bIns="60967">
            <a:spAutoFit/>
          </a:bodyPr>
          <a:lstStyle/>
          <a:p>
            <a:pPr>
              <a:lnSpc>
                <a:spcPct val="80000"/>
              </a:lnSpc>
            </a:pPr>
            <a:r>
              <a:rPr lang="en-US" sz="1200">
                <a:solidFill>
                  <a:schemeClr val="bg1"/>
                </a:solidFill>
              </a:rPr>
              <a:t>Source: </a:t>
            </a:r>
            <a:r>
              <a:rPr lang="en-US" sz="1200" err="1">
                <a:solidFill>
                  <a:schemeClr val="bg1"/>
                </a:solidFill>
              </a:rPr>
              <a:t>Machina</a:t>
            </a:r>
            <a:r>
              <a:rPr lang="en-US" sz="1200">
                <a:solidFill>
                  <a:schemeClr val="bg1"/>
                </a:solidFill>
              </a:rPr>
              <a:t> Research, Future-proofing IT for Smart City services, 2016 </a:t>
            </a:r>
          </a:p>
        </p:txBody>
      </p:sp>
      <p:sp>
        <p:nvSpPr>
          <p:cNvPr id="3" name="Rectangle 2"/>
          <p:cNvSpPr/>
          <p:nvPr/>
        </p:nvSpPr>
        <p:spPr>
          <a:xfrm>
            <a:off x="1696451" y="3826635"/>
            <a:ext cx="977319" cy="683520"/>
          </a:xfrm>
          <a:prstGeom prst="rect">
            <a:avLst/>
          </a:prstGeom>
        </p:spPr>
        <p:txBody>
          <a:bodyPr wrap="none">
            <a:spAutoFit/>
          </a:bodyPr>
          <a:lstStyle/>
          <a:p>
            <a:pPr algn="ctr">
              <a:lnSpc>
                <a:spcPct val="90000"/>
              </a:lnSpc>
            </a:pPr>
            <a:r>
              <a:rPr lang="en-US" sz="2134">
                <a:solidFill>
                  <a:srgbClr val="FFFFFF"/>
                </a:solidFill>
              </a:rPr>
              <a:t>Data</a:t>
            </a:r>
            <a:br>
              <a:rPr lang="en-US" sz="2134">
                <a:solidFill>
                  <a:srgbClr val="FFFFFF"/>
                </a:solidFill>
              </a:rPr>
            </a:br>
            <a:r>
              <a:rPr lang="en-US" sz="2134">
                <a:solidFill>
                  <a:srgbClr val="FFFFFF"/>
                </a:solidFill>
              </a:rPr>
              <a:t>privacy</a:t>
            </a:r>
          </a:p>
        </p:txBody>
      </p:sp>
      <p:sp>
        <p:nvSpPr>
          <p:cNvPr id="13" name="Rectangle 12"/>
          <p:cNvSpPr/>
          <p:nvPr/>
        </p:nvSpPr>
        <p:spPr>
          <a:xfrm>
            <a:off x="3347234" y="3851223"/>
            <a:ext cx="1839606" cy="387927"/>
          </a:xfrm>
          <a:prstGeom prst="rect">
            <a:avLst/>
          </a:prstGeom>
        </p:spPr>
        <p:txBody>
          <a:bodyPr wrap="none">
            <a:spAutoFit/>
          </a:bodyPr>
          <a:lstStyle/>
          <a:p>
            <a:pPr>
              <a:lnSpc>
                <a:spcPct val="90000"/>
              </a:lnSpc>
            </a:pPr>
            <a:r>
              <a:rPr lang="en-US" sz="2134">
                <a:solidFill>
                  <a:srgbClr val="FFFFFF"/>
                </a:solidFill>
              </a:rPr>
              <a:t>Authentication</a:t>
            </a:r>
          </a:p>
        </p:txBody>
      </p:sp>
      <p:sp>
        <p:nvSpPr>
          <p:cNvPr id="14" name="Rectangle 13"/>
          <p:cNvSpPr/>
          <p:nvPr/>
        </p:nvSpPr>
        <p:spPr>
          <a:xfrm>
            <a:off x="5608881" y="3851223"/>
            <a:ext cx="1383840" cy="387927"/>
          </a:xfrm>
          <a:prstGeom prst="rect">
            <a:avLst/>
          </a:prstGeom>
        </p:spPr>
        <p:txBody>
          <a:bodyPr wrap="none">
            <a:spAutoFit/>
          </a:bodyPr>
          <a:lstStyle/>
          <a:p>
            <a:pPr>
              <a:lnSpc>
                <a:spcPct val="90000"/>
              </a:lnSpc>
            </a:pPr>
            <a:r>
              <a:rPr lang="en-US" sz="2134">
                <a:solidFill>
                  <a:srgbClr val="FFFFFF"/>
                </a:solidFill>
              </a:rPr>
              <a:t>Encryption</a:t>
            </a:r>
          </a:p>
        </p:txBody>
      </p:sp>
      <p:sp>
        <p:nvSpPr>
          <p:cNvPr id="15" name="Rectangle 14"/>
          <p:cNvSpPr/>
          <p:nvPr/>
        </p:nvSpPr>
        <p:spPr>
          <a:xfrm>
            <a:off x="7648488" y="3826636"/>
            <a:ext cx="1246239" cy="749179"/>
          </a:xfrm>
          <a:prstGeom prst="rect">
            <a:avLst/>
          </a:prstGeom>
        </p:spPr>
        <p:txBody>
          <a:bodyPr wrap="none">
            <a:spAutoFit/>
          </a:bodyPr>
          <a:lstStyle/>
          <a:p>
            <a:pPr algn="ctr"/>
            <a:r>
              <a:rPr lang="en-US" sz="2134">
                <a:solidFill>
                  <a:srgbClr val="FFFFFF"/>
                </a:solidFill>
              </a:rPr>
              <a:t>Intrusion</a:t>
            </a:r>
            <a:br>
              <a:rPr lang="en-US" sz="2134">
                <a:solidFill>
                  <a:srgbClr val="FFFFFF"/>
                </a:solidFill>
              </a:rPr>
            </a:br>
            <a:r>
              <a:rPr lang="en-US" sz="2134">
                <a:solidFill>
                  <a:srgbClr val="FFFFFF"/>
                </a:solidFill>
              </a:rPr>
              <a:t>detection</a:t>
            </a:r>
          </a:p>
        </p:txBody>
      </p:sp>
      <p:sp>
        <p:nvSpPr>
          <p:cNvPr id="16" name="Rectangle 15"/>
          <p:cNvSpPr/>
          <p:nvPr/>
        </p:nvSpPr>
        <p:spPr>
          <a:xfrm>
            <a:off x="9582283" y="3826635"/>
            <a:ext cx="1278683" cy="683520"/>
          </a:xfrm>
          <a:prstGeom prst="rect">
            <a:avLst/>
          </a:prstGeom>
        </p:spPr>
        <p:txBody>
          <a:bodyPr wrap="none">
            <a:spAutoFit/>
          </a:bodyPr>
          <a:lstStyle/>
          <a:p>
            <a:pPr algn="ctr">
              <a:lnSpc>
                <a:spcPct val="90000"/>
              </a:lnSpc>
            </a:pPr>
            <a:r>
              <a:rPr lang="en-US" sz="2134">
                <a:solidFill>
                  <a:srgbClr val="FFFFFF"/>
                </a:solidFill>
              </a:rPr>
              <a:t>Advanced</a:t>
            </a:r>
          </a:p>
          <a:p>
            <a:pPr algn="ctr">
              <a:lnSpc>
                <a:spcPct val="90000"/>
              </a:lnSpc>
            </a:pPr>
            <a:r>
              <a:rPr lang="en-US" sz="2134">
                <a:solidFill>
                  <a:srgbClr val="FFFFFF"/>
                </a:solidFill>
              </a:rPr>
              <a:t>security</a:t>
            </a:r>
          </a:p>
        </p:txBody>
      </p:sp>
    </p:spTree>
    <p:extLst>
      <p:ext uri="{BB962C8B-B14F-4D97-AF65-F5344CB8AC3E}">
        <p14:creationId xmlns:p14="http://schemas.microsoft.com/office/powerpoint/2010/main" val="297608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6" y="97271"/>
            <a:ext cx="12156997" cy="6844391"/>
          </a:xfrm>
          <a:prstGeom prst="rect">
            <a:avLst/>
          </a:prstGeom>
        </p:spPr>
      </p:pic>
      <p:sp>
        <p:nvSpPr>
          <p:cNvPr id="5" name="Rectangle 4"/>
          <p:cNvSpPr/>
          <p:nvPr/>
        </p:nvSpPr>
        <p:spPr>
          <a:xfrm>
            <a:off x="6776282" y="6374371"/>
            <a:ext cx="8998124" cy="739063"/>
          </a:xfrm>
          <a:prstGeom prst="rect">
            <a:avLst/>
          </a:prstGeom>
        </p:spPr>
        <p:txBody>
          <a:bodyPr wrap="square" lIns="121934" tIns="60967" rIns="121934" bIns="60967">
            <a:spAutoFit/>
          </a:bodyPr>
          <a:lstStyle/>
          <a:p>
            <a:pPr defTabSz="609649"/>
            <a:r>
              <a:rPr lang="en-US" sz="1334">
                <a:solidFill>
                  <a:prstClr val="white"/>
                </a:solidFill>
                <a:latin typeface="Calibri"/>
              </a:rPr>
              <a:t>Location: TBC</a:t>
            </a:r>
          </a:p>
          <a:p>
            <a:pPr defTabSz="609649"/>
            <a:endParaRPr lang="en-US" sz="1334">
              <a:solidFill>
                <a:prstClr val="white"/>
              </a:solidFill>
              <a:latin typeface="Calibri"/>
            </a:endParaRPr>
          </a:p>
          <a:p>
            <a:pPr defTabSz="609649"/>
            <a:endParaRPr lang="en-US" sz="1334">
              <a:solidFill>
                <a:prstClr val="white"/>
              </a:solidFill>
              <a:latin typeface="Calibri"/>
            </a:endParaRPr>
          </a:p>
        </p:txBody>
      </p:sp>
      <p:sp>
        <p:nvSpPr>
          <p:cNvPr id="13" name="TextBox 12"/>
          <p:cNvSpPr txBox="1"/>
          <p:nvPr/>
        </p:nvSpPr>
        <p:spPr>
          <a:xfrm>
            <a:off x="632935" y="6428080"/>
            <a:ext cx="4087091" cy="274564"/>
          </a:xfrm>
          <a:prstGeom prst="rect">
            <a:avLst/>
          </a:prstGeom>
          <a:noFill/>
        </p:spPr>
        <p:txBody>
          <a:bodyPr wrap="square" lIns="121919" tIns="60961" rIns="121919" bIns="60961" rtlCol="0">
            <a:spAutoFit/>
          </a:bodyPr>
          <a:lstStyle/>
          <a:p>
            <a:pPr defTabSz="609649">
              <a:lnSpc>
                <a:spcPct val="80000"/>
              </a:lnSpc>
            </a:pPr>
            <a:r>
              <a:rPr lang="en-US" sz="1200">
                <a:solidFill>
                  <a:prstClr val="white"/>
                </a:solidFill>
                <a:latin typeface="Calibri"/>
              </a:rPr>
              <a:t>Vision – Empowered cities with connected lighting</a:t>
            </a:r>
          </a:p>
        </p:txBody>
      </p:sp>
      <p:sp>
        <p:nvSpPr>
          <p:cNvPr id="16" name="TextBox 15"/>
          <p:cNvSpPr txBox="1"/>
          <p:nvPr/>
        </p:nvSpPr>
        <p:spPr>
          <a:xfrm>
            <a:off x="960399" y="556850"/>
            <a:ext cx="8694013" cy="1318388"/>
          </a:xfrm>
          <a:prstGeom prst="rect">
            <a:avLst/>
          </a:prstGeom>
          <a:noFill/>
        </p:spPr>
        <p:txBody>
          <a:bodyPr wrap="square" lIns="121934" tIns="60967" rIns="121934" bIns="60967" rtlCol="0">
            <a:spAutoFit/>
          </a:bodyPr>
          <a:lstStyle/>
          <a:p>
            <a:pPr defTabSz="609649">
              <a:lnSpc>
                <a:spcPct val="80000"/>
              </a:lnSpc>
            </a:pPr>
            <a:r>
              <a:rPr lang="en-US" sz="5334" b="1">
                <a:solidFill>
                  <a:srgbClr val="91004B"/>
                </a:solidFill>
                <a:latin typeface="Calibri"/>
              </a:rPr>
              <a:t>We foster openness</a:t>
            </a:r>
          </a:p>
          <a:p>
            <a:pPr defTabSz="609649">
              <a:lnSpc>
                <a:spcPct val="80000"/>
              </a:lnSpc>
            </a:pPr>
            <a:r>
              <a:rPr lang="en-US" sz="4268">
                <a:solidFill>
                  <a:srgbClr val="E59AAA"/>
                </a:solidFill>
                <a:latin typeface="Calibri"/>
              </a:rPr>
              <a:t>on all levels</a:t>
            </a:r>
          </a:p>
        </p:txBody>
      </p:sp>
      <p:sp>
        <p:nvSpPr>
          <p:cNvPr id="12" name="Text Placeholder 2"/>
          <p:cNvSpPr>
            <a:spLocks noGrp="1"/>
          </p:cNvSpPr>
          <p:nvPr/>
        </p:nvSpPr>
        <p:spPr>
          <a:xfrm>
            <a:off x="1818281" y="3365830"/>
            <a:ext cx="1258525" cy="454121"/>
          </a:xfrm>
          <a:prstGeom prst="rect">
            <a:avLst/>
          </a:prstGeom>
        </p:spPr>
        <p:txBody>
          <a:bodyPr lIns="0" tIns="0" rIns="0" bIns="0"/>
          <a:lstStyle>
            <a:lvl1pPr marL="0" indent="0" algn="l" defTabSz="914400" rtl="0" eaLnBrk="1" latinLnBrk="0" hangingPunct="1">
              <a:spcBef>
                <a:spcPts val="0"/>
              </a:spcBef>
              <a:buFontTx/>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444">
              <a:lnSpc>
                <a:spcPct val="90000"/>
              </a:lnSpc>
            </a:pPr>
            <a:r>
              <a:rPr lang="en-US" sz="1867" b="1">
                <a:solidFill>
                  <a:prstClr val="white"/>
                </a:solidFill>
                <a:latin typeface="Calibri"/>
              </a:rPr>
              <a:t>Software </a:t>
            </a:r>
            <a:r>
              <a:rPr lang="en-US" sz="1867">
                <a:solidFill>
                  <a:prstClr val="white"/>
                </a:solidFill>
                <a:latin typeface="Calibri"/>
              </a:rPr>
              <a:t>level</a:t>
            </a:r>
          </a:p>
        </p:txBody>
      </p:sp>
      <p:sp>
        <p:nvSpPr>
          <p:cNvPr id="15" name="Text Placeholder 2"/>
          <p:cNvSpPr>
            <a:spLocks noGrp="1"/>
          </p:cNvSpPr>
          <p:nvPr/>
        </p:nvSpPr>
        <p:spPr>
          <a:xfrm>
            <a:off x="1818279" y="4417569"/>
            <a:ext cx="1100444" cy="387944"/>
          </a:xfrm>
          <a:prstGeom prst="rect">
            <a:avLst/>
          </a:prstGeom>
        </p:spPr>
        <p:txBody>
          <a:bodyPr lIns="0" tIns="0" rIns="0" bIns="0"/>
          <a:lstStyle>
            <a:lvl1pPr marL="0" indent="0" algn="l" defTabSz="914400" rtl="0" eaLnBrk="1" latinLnBrk="0" hangingPunct="1">
              <a:spcBef>
                <a:spcPts val="0"/>
              </a:spcBef>
              <a:buFontTx/>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444">
              <a:lnSpc>
                <a:spcPct val="90000"/>
              </a:lnSpc>
            </a:pPr>
            <a:r>
              <a:rPr lang="en-US" sz="1867" b="1">
                <a:solidFill>
                  <a:prstClr val="white"/>
                </a:solidFill>
                <a:latin typeface="Calibri"/>
              </a:rPr>
              <a:t>Network </a:t>
            </a:r>
            <a:r>
              <a:rPr lang="en-US" sz="1867">
                <a:solidFill>
                  <a:prstClr val="white"/>
                </a:solidFill>
                <a:latin typeface="Calibri"/>
              </a:rPr>
              <a:t>level</a:t>
            </a:r>
          </a:p>
        </p:txBody>
      </p:sp>
      <p:sp>
        <p:nvSpPr>
          <p:cNvPr id="17" name="Text Placeholder 2"/>
          <p:cNvSpPr>
            <a:spLocks noGrp="1"/>
          </p:cNvSpPr>
          <p:nvPr/>
        </p:nvSpPr>
        <p:spPr>
          <a:xfrm>
            <a:off x="1818279" y="5484758"/>
            <a:ext cx="942362" cy="465995"/>
          </a:xfrm>
          <a:prstGeom prst="rect">
            <a:avLst/>
          </a:prstGeom>
        </p:spPr>
        <p:txBody>
          <a:bodyPr lIns="0" tIns="0" rIns="0" bIns="0"/>
          <a:lstStyle>
            <a:lvl1pPr marL="0" indent="0" algn="l" defTabSz="914400" rtl="0" eaLnBrk="1" latinLnBrk="0" hangingPunct="1">
              <a:spcBef>
                <a:spcPts val="0"/>
              </a:spcBef>
              <a:buFontTx/>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444">
              <a:lnSpc>
                <a:spcPct val="90000"/>
              </a:lnSpc>
            </a:pPr>
            <a:r>
              <a:rPr lang="en-US" sz="1867" b="1">
                <a:solidFill>
                  <a:prstClr val="white"/>
                </a:solidFill>
                <a:latin typeface="Calibri"/>
              </a:rPr>
              <a:t>Asset </a:t>
            </a:r>
            <a:r>
              <a:rPr lang="en-US" sz="1867">
                <a:solidFill>
                  <a:prstClr val="white"/>
                </a:solidFill>
                <a:latin typeface="Calibri"/>
              </a:rPr>
              <a:t>level</a:t>
            </a:r>
          </a:p>
        </p:txBody>
      </p:sp>
      <p:sp>
        <p:nvSpPr>
          <p:cNvPr id="18" name="Text Placeholder 2"/>
          <p:cNvSpPr>
            <a:spLocks noGrp="1"/>
          </p:cNvSpPr>
          <p:nvPr/>
        </p:nvSpPr>
        <p:spPr>
          <a:xfrm>
            <a:off x="1818279" y="2204743"/>
            <a:ext cx="1589520" cy="686723"/>
          </a:xfrm>
          <a:prstGeom prst="rect">
            <a:avLst/>
          </a:prstGeom>
        </p:spPr>
        <p:txBody>
          <a:bodyPr lIns="0" tIns="0" rIns="0" bIns="0"/>
          <a:lstStyle>
            <a:lvl1pPr marL="0" indent="0" algn="l" defTabSz="914400" rtl="0" eaLnBrk="1" latinLnBrk="0" hangingPunct="1">
              <a:spcBef>
                <a:spcPts val="0"/>
              </a:spcBef>
              <a:buFontTx/>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444">
              <a:lnSpc>
                <a:spcPct val="90000"/>
              </a:lnSpc>
            </a:pPr>
            <a:r>
              <a:rPr lang="en-US" sz="1867" b="1">
                <a:solidFill>
                  <a:prstClr val="white"/>
                </a:solidFill>
                <a:latin typeface="Calibri"/>
              </a:rPr>
              <a:t>City asset management</a:t>
            </a:r>
            <a:br>
              <a:rPr lang="en-US" sz="1867">
                <a:solidFill>
                  <a:prstClr val="white"/>
                </a:solidFill>
                <a:latin typeface="Calibri"/>
              </a:rPr>
            </a:br>
            <a:r>
              <a:rPr lang="en-US" sz="1867">
                <a:solidFill>
                  <a:prstClr val="white"/>
                </a:solidFill>
                <a:latin typeface="Calibri"/>
              </a:rPr>
              <a:t>/dashboard</a:t>
            </a:r>
          </a:p>
        </p:txBody>
      </p:sp>
      <p:pic>
        <p:nvPicPr>
          <p:cNvPr id="19" name="Picture 1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702404" y="6413166"/>
            <a:ext cx="1142977" cy="210209"/>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Tree>
    <p:extLst>
      <p:ext uri="{BB962C8B-B14F-4D97-AF65-F5344CB8AC3E}">
        <p14:creationId xmlns:p14="http://schemas.microsoft.com/office/powerpoint/2010/main" val="424745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32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665"/>
          <a:stretch/>
        </p:blipFill>
        <p:spPr bwMode="auto">
          <a:xfrm>
            <a:off x="0" y="-8248"/>
            <a:ext cx="12195175" cy="689896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0" y="-8248"/>
            <a:ext cx="5668107" cy="68678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583"/>
            <a:endParaRPr lang="en-US" sz="1800" dirty="0">
              <a:solidFill>
                <a:prstClr val="white"/>
              </a:solidFill>
              <a:latin typeface="Calibri" panose="020F0502020204030204"/>
            </a:endParaRPr>
          </a:p>
        </p:txBody>
      </p:sp>
      <p:sp>
        <p:nvSpPr>
          <p:cNvPr id="16" name="Rectangle 15"/>
          <p:cNvSpPr/>
          <p:nvPr/>
        </p:nvSpPr>
        <p:spPr>
          <a:xfrm>
            <a:off x="2244694" y="1724458"/>
            <a:ext cx="3423413" cy="3077778"/>
          </a:xfrm>
          <a:prstGeom prst="rect">
            <a:avLst/>
          </a:prstGeom>
        </p:spPr>
        <p:txBody>
          <a:bodyPr wrap="square" lIns="91450" tIns="45726" rIns="91450" bIns="45726">
            <a:spAutoFit/>
          </a:bodyPr>
          <a:lstStyle/>
          <a:p>
            <a:pPr marL="176435" indent="-176435" defTabSz="914583">
              <a:spcAft>
                <a:spcPts val="1000"/>
              </a:spcAft>
              <a:buFont typeface="Arial"/>
              <a:buChar char="•"/>
            </a:pPr>
            <a:r>
              <a:rPr lang="en-US" sz="1600" b="1" dirty="0">
                <a:latin typeface="Calibri" panose="020F0502020204030204"/>
                <a:cs typeface="Calibri" pitchFamily="34" charset="0"/>
              </a:rPr>
              <a:t>Less crime and a greater sense of safety</a:t>
            </a:r>
          </a:p>
          <a:p>
            <a:pPr marL="176435" indent="-176435" defTabSz="914583">
              <a:spcAft>
                <a:spcPts val="1000"/>
              </a:spcAft>
              <a:buFont typeface="Arial"/>
              <a:buChar char="•"/>
            </a:pPr>
            <a:r>
              <a:rPr lang="en-US" sz="1600" b="1" dirty="0">
                <a:latin typeface="Calibri" panose="020F0502020204030204"/>
                <a:cs typeface="Calibri" pitchFamily="34" charset="0"/>
              </a:rPr>
              <a:t>Livable cities</a:t>
            </a:r>
          </a:p>
          <a:p>
            <a:pPr marL="176435" indent="-176435" defTabSz="914583">
              <a:spcAft>
                <a:spcPts val="1000"/>
              </a:spcAft>
              <a:buFont typeface="Arial"/>
              <a:buChar char="•"/>
            </a:pPr>
            <a:r>
              <a:rPr lang="en-US" sz="1600" b="1" dirty="0">
                <a:latin typeface="Calibri" panose="020F0502020204030204"/>
                <a:cs typeface="Calibri" pitchFamily="34" charset="0"/>
              </a:rPr>
              <a:t>Unique city character</a:t>
            </a:r>
          </a:p>
          <a:p>
            <a:pPr marL="176435" indent="-176435" defTabSz="914583">
              <a:spcAft>
                <a:spcPts val="1000"/>
              </a:spcAft>
              <a:buFont typeface="Arial"/>
              <a:buChar char="•"/>
            </a:pPr>
            <a:r>
              <a:rPr lang="en-US" sz="1600" b="1" dirty="0">
                <a:latin typeface="Calibri" panose="020F0502020204030204"/>
                <a:cs typeface="Calibri" pitchFamily="34" charset="0"/>
              </a:rPr>
              <a:t>Event-specific lighting during festivals and events</a:t>
            </a:r>
          </a:p>
          <a:p>
            <a:pPr marL="176435" indent="-176435" defTabSz="914583">
              <a:spcAft>
                <a:spcPts val="1000"/>
              </a:spcAft>
              <a:buFont typeface="Arial"/>
              <a:buChar char="•"/>
            </a:pPr>
            <a:r>
              <a:rPr lang="en-US" sz="1600" b="1" dirty="0">
                <a:latin typeface="Calibri" panose="020F0502020204030204"/>
                <a:cs typeface="Calibri" pitchFamily="34" charset="0"/>
              </a:rPr>
              <a:t>Higher traffic safety</a:t>
            </a:r>
          </a:p>
          <a:p>
            <a:pPr marL="176435" indent="-176435" defTabSz="914583">
              <a:spcAft>
                <a:spcPts val="1000"/>
              </a:spcAft>
              <a:buFont typeface="Arial"/>
              <a:buChar char="•"/>
            </a:pPr>
            <a:r>
              <a:rPr lang="en-US" sz="1600" b="1" dirty="0">
                <a:latin typeface="Calibri" panose="020F0502020204030204"/>
                <a:cs typeface="Calibri" pitchFamily="34" charset="0"/>
              </a:rPr>
              <a:t>Attractive city image</a:t>
            </a:r>
          </a:p>
          <a:p>
            <a:pPr marL="176435" indent="-176435" defTabSz="914583">
              <a:spcAft>
                <a:spcPts val="1000"/>
              </a:spcAft>
              <a:buFont typeface="Arial"/>
              <a:buChar char="•"/>
            </a:pPr>
            <a:r>
              <a:rPr lang="en-US" sz="1600" b="1" dirty="0">
                <a:latin typeface="Calibri" panose="020F0502020204030204"/>
                <a:cs typeface="Calibri" pitchFamily="34" charset="0"/>
              </a:rPr>
              <a:t>Less light pollution</a:t>
            </a:r>
          </a:p>
        </p:txBody>
      </p:sp>
      <p:sp>
        <p:nvSpPr>
          <p:cNvPr id="17" name="TextBox 16"/>
          <p:cNvSpPr txBox="1"/>
          <p:nvPr/>
        </p:nvSpPr>
        <p:spPr>
          <a:xfrm>
            <a:off x="2244695" y="720167"/>
            <a:ext cx="4778392" cy="997417"/>
          </a:xfrm>
          <a:prstGeom prst="rect">
            <a:avLst/>
          </a:prstGeom>
          <a:noFill/>
        </p:spPr>
        <p:txBody>
          <a:bodyPr wrap="square" lIns="91450" tIns="45726" rIns="91450" bIns="45726" rtlCol="0">
            <a:spAutoFit/>
          </a:bodyPr>
          <a:lstStyle/>
          <a:p>
            <a:pPr defTabSz="914583">
              <a:lnSpc>
                <a:spcPct val="80000"/>
              </a:lnSpc>
            </a:pPr>
            <a:r>
              <a:rPr lang="en-US" sz="3601" b="1" dirty="0">
                <a:solidFill>
                  <a:srgbClr val="22505F"/>
                </a:solidFill>
                <a:latin typeface="Calibri" panose="020F0502020204030204"/>
              </a:rPr>
              <a:t>Feel Safe</a:t>
            </a:r>
            <a:br>
              <a:rPr lang="en-US" sz="3601" b="1" dirty="0">
                <a:solidFill>
                  <a:srgbClr val="22505F"/>
                </a:solidFill>
                <a:latin typeface="Calibri" panose="020F0502020204030204"/>
              </a:rPr>
            </a:br>
            <a:r>
              <a:rPr lang="en-US" sz="3601" dirty="0">
                <a:latin typeface="Calibri" panose="020F0502020204030204"/>
              </a:rPr>
              <a:t>in the city</a:t>
            </a:r>
          </a:p>
        </p:txBody>
      </p:sp>
      <p:sp>
        <p:nvSpPr>
          <p:cNvPr id="12" name="Rectangle 11"/>
          <p:cNvSpPr/>
          <p:nvPr/>
        </p:nvSpPr>
        <p:spPr>
          <a:xfrm>
            <a:off x="2235166" y="-8248"/>
            <a:ext cx="1663149" cy="448329"/>
          </a:xfrm>
          <a:prstGeom prst="rect">
            <a:avLst/>
          </a:prstGeom>
          <a:solidFill>
            <a:srgbClr val="2250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583"/>
            <a:endParaRPr lang="en-US" sz="1800">
              <a:solidFill>
                <a:prstClr val="white"/>
              </a:solidFill>
              <a:latin typeface="Calibri" panose="020F0502020204030204"/>
            </a:endParaRPr>
          </a:p>
        </p:txBody>
      </p:sp>
      <p:sp>
        <p:nvSpPr>
          <p:cNvPr id="13" name="Rectangle 12"/>
          <p:cNvSpPr/>
          <p:nvPr/>
        </p:nvSpPr>
        <p:spPr>
          <a:xfrm>
            <a:off x="1779153" y="6395413"/>
            <a:ext cx="256838" cy="261661"/>
          </a:xfrm>
          <a:prstGeom prst="rect">
            <a:avLst/>
          </a:prstGeom>
        </p:spPr>
        <p:txBody>
          <a:bodyPr wrap="none" lIns="91450" tIns="45726" rIns="91450" bIns="45726">
            <a:spAutoFit/>
          </a:bodyPr>
          <a:lstStyle/>
          <a:p>
            <a:pPr defTabSz="914583"/>
            <a:fld id="{AFB868B0-0EA7-468E-A823-2874C090DC2E}" type="slidenum">
              <a:rPr lang="de-DE" sz="1100">
                <a:solidFill>
                  <a:srgbClr val="FFFFFF"/>
                </a:solidFill>
                <a:latin typeface="Calibri" panose="020F0502020204030204"/>
              </a:rPr>
              <a:pPr defTabSz="914583"/>
              <a:t>3</a:t>
            </a:fld>
            <a:endParaRPr lang="en-US" sz="1100" dirty="0">
              <a:solidFill>
                <a:srgbClr val="FFFFFF"/>
              </a:solidFill>
              <a:latin typeface="Calibri" panose="020F0502020204030204"/>
            </a:endParaRPr>
          </a:p>
        </p:txBody>
      </p:sp>
      <p:sp>
        <p:nvSpPr>
          <p:cNvPr id="8" name="TextBox 7"/>
          <p:cNvSpPr txBox="1"/>
          <p:nvPr/>
        </p:nvSpPr>
        <p:spPr>
          <a:xfrm>
            <a:off x="2290840" y="148828"/>
            <a:ext cx="1456766" cy="271912"/>
          </a:xfrm>
          <a:prstGeom prst="rect">
            <a:avLst/>
          </a:prstGeom>
          <a:noFill/>
        </p:spPr>
        <p:txBody>
          <a:bodyPr wrap="square" lIns="91439" tIns="45721" rIns="91439" bIns="45721" rtlCol="0">
            <a:spAutoFit/>
          </a:bodyPr>
          <a:lstStyle/>
          <a:p>
            <a:pPr defTabSz="914583">
              <a:lnSpc>
                <a:spcPct val="80000"/>
              </a:lnSpc>
            </a:pPr>
            <a:r>
              <a:rPr lang="en-US" sz="1400" b="1" dirty="0">
                <a:solidFill>
                  <a:prstClr val="white"/>
                </a:solidFill>
                <a:latin typeface="Calibri" panose="020F0502020204030204"/>
              </a:rPr>
              <a:t>Citizens</a:t>
            </a:r>
          </a:p>
        </p:txBody>
      </p:sp>
      <p:pic>
        <p:nvPicPr>
          <p:cNvPr id="19" name="Picture 18" descr="14797-CityTouch_sales_pitch_GRAPHICS-3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019" y="4421010"/>
            <a:ext cx="1875958" cy="1875958"/>
          </a:xfrm>
          <a:prstGeom prst="rect">
            <a:avLst/>
          </a:prstGeom>
        </p:spPr>
      </p:pic>
      <p:sp>
        <p:nvSpPr>
          <p:cNvPr id="20" name="Rectangle 19"/>
          <p:cNvSpPr/>
          <p:nvPr/>
        </p:nvSpPr>
        <p:spPr>
          <a:xfrm>
            <a:off x="2244693" y="4828454"/>
            <a:ext cx="1343247" cy="871210"/>
          </a:xfrm>
          <a:prstGeom prst="rect">
            <a:avLst/>
          </a:prstGeom>
        </p:spPr>
        <p:txBody>
          <a:bodyPr wrap="none">
            <a:spAutoFit/>
          </a:bodyPr>
          <a:lstStyle/>
          <a:p>
            <a:pPr defTabSz="914583">
              <a:lnSpc>
                <a:spcPct val="90000"/>
              </a:lnSpc>
            </a:pPr>
            <a:r>
              <a:rPr lang="en-US" sz="4401" baseline="30000" dirty="0">
                <a:solidFill>
                  <a:srgbClr val="22505F"/>
                </a:solidFill>
                <a:latin typeface="Calibri Light"/>
                <a:cs typeface="Calibri Light"/>
              </a:rPr>
              <a:t>+</a:t>
            </a:r>
            <a:r>
              <a:rPr lang="en-US" sz="4401" dirty="0">
                <a:solidFill>
                  <a:srgbClr val="22505F"/>
                </a:solidFill>
                <a:latin typeface="Calibri Light"/>
                <a:cs typeface="Calibri Light"/>
              </a:rPr>
              <a:t>10%</a:t>
            </a:r>
          </a:p>
          <a:p>
            <a:pPr defTabSz="914583">
              <a:lnSpc>
                <a:spcPct val="90000"/>
              </a:lnSpc>
            </a:pPr>
            <a:r>
              <a:rPr lang="en-US" sz="1200" dirty="0">
                <a:solidFill>
                  <a:srgbClr val="22505F"/>
                </a:solidFill>
                <a:latin typeface="Calibri Light"/>
                <a:cs typeface="Calibri Light"/>
              </a:rPr>
              <a:t>sense of security*</a:t>
            </a:r>
            <a:endParaRPr lang="en-US" sz="1100" dirty="0">
              <a:solidFill>
                <a:prstClr val="black"/>
              </a:solidFill>
              <a:latin typeface="Calibri Light"/>
              <a:cs typeface="Calibri Light"/>
            </a:endParaRPr>
          </a:p>
        </p:txBody>
      </p:sp>
      <p:sp>
        <p:nvSpPr>
          <p:cNvPr id="22" name="Rectangle 21"/>
          <p:cNvSpPr/>
          <p:nvPr/>
        </p:nvSpPr>
        <p:spPr>
          <a:xfrm>
            <a:off x="5894130" y="6428079"/>
            <a:ext cx="3046496" cy="215494"/>
          </a:xfrm>
          <a:prstGeom prst="rect">
            <a:avLst/>
          </a:prstGeom>
        </p:spPr>
        <p:txBody>
          <a:bodyPr wrap="square" lIns="36008" rIns="36008">
            <a:spAutoFit/>
          </a:bodyPr>
          <a:lstStyle/>
          <a:p>
            <a:pPr defTabSz="914583"/>
            <a:r>
              <a:rPr lang="en-US" sz="800" dirty="0">
                <a:solidFill>
                  <a:srgbClr val="FFFFFF"/>
                </a:solidFill>
                <a:latin typeface="Calibri Light" panose="020F0302020204030204"/>
              </a:rPr>
              <a:t>*Source: Municipal Street Lighting Consortium, City of L.A. (2012)</a:t>
            </a:r>
          </a:p>
        </p:txBody>
      </p:sp>
    </p:spTree>
    <p:extLst>
      <p:ext uri="{BB962C8B-B14F-4D97-AF65-F5344CB8AC3E}">
        <p14:creationId xmlns:p14="http://schemas.microsoft.com/office/powerpoint/2010/main" val="72470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184" t="3653" r="13106" b="812"/>
          <a:stretch/>
        </p:blipFill>
        <p:spPr>
          <a:xfrm>
            <a:off x="0" y="0"/>
            <a:ext cx="12196800" cy="6876000"/>
          </a:xfrm>
          <a:prstGeom prst="rect">
            <a:avLst/>
          </a:prstGeom>
        </p:spPr>
      </p:pic>
      <p:sp>
        <p:nvSpPr>
          <p:cNvPr id="2" name="Oval 1"/>
          <p:cNvSpPr/>
          <p:nvPr/>
        </p:nvSpPr>
        <p:spPr>
          <a:xfrm>
            <a:off x="2800398" y="3976388"/>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840292" y="2993895"/>
            <a:ext cx="36000" cy="36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4045663" y="3347596"/>
            <a:ext cx="134451" cy="134451"/>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17804" y="3529237"/>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81912" y="2901799"/>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00398" y="3173105"/>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12"/>
          <p:cNvSpPr/>
          <p:nvPr/>
        </p:nvSpPr>
        <p:spPr>
          <a:xfrm>
            <a:off x="7048210" y="3838266"/>
            <a:ext cx="136150" cy="136150"/>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341337" y="4041565"/>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55236" y="4156824"/>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754484" y="3902521"/>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770941" y="4424548"/>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053831" y="4878336"/>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364016" y="5482249"/>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503906" y="5487420"/>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261960" y="4818748"/>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19976" y="3944622"/>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510995" y="4338822"/>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154778" y="3978369"/>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45797" y="4372569"/>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a:off x="4499491" y="3257101"/>
            <a:ext cx="136150" cy="136150"/>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2957294" y="3278671"/>
            <a:ext cx="136150" cy="136150"/>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4-Point Star 27"/>
          <p:cNvSpPr/>
          <p:nvPr/>
        </p:nvSpPr>
        <p:spPr>
          <a:xfrm>
            <a:off x="3276671" y="3275943"/>
            <a:ext cx="136150" cy="136150"/>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a:off x="3525017" y="3301609"/>
            <a:ext cx="136150" cy="136150"/>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859835" y="2375991"/>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810281" y="3687569"/>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015869" y="3469649"/>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080933" y="3407965"/>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367234" y="2195192"/>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169944" y="2489198"/>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107976" y="2528002"/>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453631" y="2380905"/>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35898" y="2528002"/>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332528" y="3260777"/>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450715" y="3260777"/>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753474" y="2213250"/>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595921" y="2298815"/>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214366" y="2400322"/>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368494" y="2563304"/>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662613" y="2277750"/>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662613" y="3061705"/>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56158" y="2298815"/>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0545922" y="3086182"/>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64016" y="2726444"/>
            <a:ext cx="93280" cy="9328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563494" y="2067940"/>
            <a:ext cx="93280" cy="9328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107595" y="6095286"/>
            <a:ext cx="93280" cy="9328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943273" y="6029783"/>
            <a:ext cx="59588" cy="59588"/>
          </a:xfrm>
          <a:prstGeom prst="ellipse">
            <a:avLst/>
          </a:prstGeom>
          <a:gradFill flip="none" rotWithShape="1">
            <a:gsLst>
              <a:gs pos="100000">
                <a:schemeClr val="accent5">
                  <a:alpha val="0"/>
                </a:schemeClr>
              </a:gs>
              <a:gs pos="1000">
                <a:schemeClr val="accent5">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4-Point Star 60"/>
          <p:cNvSpPr/>
          <p:nvPr/>
        </p:nvSpPr>
        <p:spPr>
          <a:xfrm>
            <a:off x="972316" y="4447976"/>
            <a:ext cx="136150" cy="136150"/>
          </a:xfrm>
          <a:prstGeom prst="star4">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470095" y="1895193"/>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211229" y="2201218"/>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172745" y="2563695"/>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015480" y="2201609"/>
            <a:ext cx="64500" cy="64500"/>
          </a:xfrm>
          <a:prstGeom prst="ellipse">
            <a:avLst/>
          </a:prstGeom>
          <a:gradFill flip="none" rotWithShape="1">
            <a:gsLst>
              <a:gs pos="100000">
                <a:schemeClr val="accent4">
                  <a:alpha val="0"/>
                </a:schemeClr>
              </a:gs>
              <a:gs pos="1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192066" y="1823193"/>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446868" y="1978980"/>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563087" y="2245500"/>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867031" y="2188986"/>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875716" y="2272754"/>
            <a:ext cx="116621" cy="116621"/>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163073" y="2625952"/>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8350730" y="2837261"/>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426323" y="3378821"/>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655236" y="1923693"/>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381377" y="2654444"/>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0141438" y="2474231"/>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9951865" y="1787664"/>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1316102" y="2909840"/>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729248" y="2801261"/>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1278852" y="2639740"/>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780407" y="2927563"/>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650067" y="2968311"/>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929445" y="3838266"/>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080631" y="3651442"/>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507425" y="4411976"/>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9886687" y="4944238"/>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750232" y="4548126"/>
            <a:ext cx="72000" cy="72000"/>
          </a:xfrm>
          <a:prstGeom prst="ellipse">
            <a:avLst/>
          </a:prstGeom>
          <a:gradFill flip="none" rotWithShape="1">
            <a:gsLst>
              <a:gs pos="100000">
                <a:schemeClr val="bg1">
                  <a:alpha val="0"/>
                </a:schemeClr>
              </a:gs>
              <a:gs pos="1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54400" y="420858"/>
            <a:ext cx="9471414" cy="1620375"/>
          </a:xfrm>
        </p:spPr>
        <p:txBody>
          <a:bodyPr/>
          <a:lstStyle/>
          <a:p>
            <a:pPr lvl="0"/>
            <a:r>
              <a:rPr lang="en-US" sz="4000" dirty="0">
                <a:solidFill>
                  <a:srgbClr val="FFFFFF"/>
                </a:solidFill>
              </a:rPr>
              <a:t>Public lighting: smart nodes </a:t>
            </a:r>
          </a:p>
          <a:p>
            <a:pPr lvl="0"/>
            <a:r>
              <a:rPr lang="en-US" sz="4000" b="1" dirty="0">
                <a:solidFill>
                  <a:srgbClr val="1E9D8B">
                    <a:lumMod val="60000"/>
                    <a:lumOff val="40000"/>
                  </a:srgbClr>
                </a:solidFill>
              </a:rPr>
              <a:t>in a city-wide network infrastructure</a:t>
            </a:r>
          </a:p>
        </p:txBody>
      </p:sp>
    </p:spTree>
    <p:extLst>
      <p:ext uri="{BB962C8B-B14F-4D97-AF65-F5344CB8AC3E}">
        <p14:creationId xmlns:p14="http://schemas.microsoft.com/office/powerpoint/2010/main" val="279362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withEffect">
                                  <p:stCondLst>
                                    <p:cond delay="2000"/>
                                  </p:stCondLst>
                                  <p:childTnLst>
                                    <p:animScale>
                                      <p:cBhvr>
                                        <p:cTn id="6" dur="1000" fill="hold"/>
                                        <p:tgtEl>
                                          <p:spTgt spid="2"/>
                                        </p:tgtEl>
                                      </p:cBhvr>
                                      <p:by x="300000" y="300000"/>
                                    </p:animScale>
                                  </p:childTnLst>
                                </p:cTn>
                              </p:par>
                              <p:par>
                                <p:cTn id="7" presetID="6" presetClass="emph" presetSubtype="0" autoRev="1" fill="hold" grpId="0" nodeType="withEffect">
                                  <p:stCondLst>
                                    <p:cond delay="6000"/>
                                  </p:stCondLst>
                                  <p:childTnLst>
                                    <p:animScale>
                                      <p:cBhvr>
                                        <p:cTn id="8" dur="1000" fill="hold"/>
                                        <p:tgtEl>
                                          <p:spTgt spid="7"/>
                                        </p:tgtEl>
                                      </p:cBhvr>
                                      <p:by x="300000" y="300000"/>
                                    </p:animScale>
                                  </p:childTnLst>
                                </p:cTn>
                              </p:par>
                              <p:par>
                                <p:cTn id="9" presetID="6" presetClass="emph" presetSubtype="0" autoRev="1" fill="hold" grpId="0" nodeType="withEffect">
                                  <p:stCondLst>
                                    <p:cond delay="13500"/>
                                  </p:stCondLst>
                                  <p:childTnLst>
                                    <p:animScale>
                                      <p:cBhvr>
                                        <p:cTn id="10" dur="1000" fill="hold"/>
                                        <p:tgtEl>
                                          <p:spTgt spid="8"/>
                                        </p:tgtEl>
                                      </p:cBhvr>
                                      <p:by x="300000" y="300000"/>
                                    </p:animScale>
                                  </p:childTnLst>
                                </p:cTn>
                              </p:par>
                              <p:par>
                                <p:cTn id="11" presetID="6" presetClass="emph" presetSubtype="0" autoRev="1" fill="hold" grpId="0" nodeType="withEffect">
                                  <p:stCondLst>
                                    <p:cond delay="0"/>
                                  </p:stCondLst>
                                  <p:childTnLst>
                                    <p:animScale>
                                      <p:cBhvr>
                                        <p:cTn id="12" dur="1000" fill="hold"/>
                                        <p:tgtEl>
                                          <p:spTgt spid="9"/>
                                        </p:tgtEl>
                                      </p:cBhvr>
                                      <p:by x="300000" y="300000"/>
                                    </p:animScale>
                                  </p:childTnLst>
                                </p:cTn>
                              </p:par>
                              <p:par>
                                <p:cTn id="13" presetID="6" presetClass="emph" presetSubtype="0" autoRev="1" fill="hold" grpId="0" nodeType="withEffect">
                                  <p:stCondLst>
                                    <p:cond delay="18750"/>
                                  </p:stCondLst>
                                  <p:childTnLst>
                                    <p:animScale>
                                      <p:cBhvr>
                                        <p:cTn id="14" dur="1000" fill="hold"/>
                                        <p:tgtEl>
                                          <p:spTgt spid="10"/>
                                        </p:tgtEl>
                                      </p:cBhvr>
                                      <p:by x="300000" y="300000"/>
                                    </p:animScale>
                                  </p:childTnLst>
                                </p:cTn>
                              </p:par>
                              <p:par>
                                <p:cTn id="15" presetID="6" presetClass="emph" presetSubtype="0" autoRev="1" fill="hold" grpId="0" nodeType="withEffect">
                                  <p:stCondLst>
                                    <p:cond delay="11000"/>
                                  </p:stCondLst>
                                  <p:childTnLst>
                                    <p:animScale>
                                      <p:cBhvr>
                                        <p:cTn id="16" dur="1000" fill="hold"/>
                                        <p:tgtEl>
                                          <p:spTgt spid="12"/>
                                        </p:tgtEl>
                                      </p:cBhvr>
                                      <p:by x="300000" y="300000"/>
                                    </p:animScale>
                                  </p:childTnLst>
                                </p:cTn>
                              </p:par>
                              <p:par>
                                <p:cTn id="17" presetID="6" presetClass="emph" presetSubtype="0" autoRev="1" fill="hold" grpId="0" nodeType="withEffect">
                                  <p:stCondLst>
                                    <p:cond delay="6750"/>
                                  </p:stCondLst>
                                  <p:childTnLst>
                                    <p:animScale>
                                      <p:cBhvr>
                                        <p:cTn id="18" dur="1000" fill="hold"/>
                                        <p:tgtEl>
                                          <p:spTgt spid="13"/>
                                        </p:tgtEl>
                                      </p:cBhvr>
                                      <p:by x="300000" y="300000"/>
                                    </p:animScale>
                                  </p:childTnLst>
                                </p:cTn>
                              </p:par>
                              <p:par>
                                <p:cTn id="19" presetID="6" presetClass="emph" presetSubtype="0" autoRev="1" fill="hold" grpId="0" nodeType="withEffect">
                                  <p:stCondLst>
                                    <p:cond delay="14750"/>
                                  </p:stCondLst>
                                  <p:childTnLst>
                                    <p:animScale>
                                      <p:cBhvr>
                                        <p:cTn id="20" dur="1000" fill="hold"/>
                                        <p:tgtEl>
                                          <p:spTgt spid="14"/>
                                        </p:tgtEl>
                                      </p:cBhvr>
                                      <p:by x="300000" y="300000"/>
                                    </p:animScale>
                                  </p:childTnLst>
                                </p:cTn>
                              </p:par>
                              <p:par>
                                <p:cTn id="21" presetID="6" presetClass="emph" presetSubtype="0" autoRev="1" fill="hold" grpId="0" nodeType="withEffect">
                                  <p:stCondLst>
                                    <p:cond delay="24000"/>
                                  </p:stCondLst>
                                  <p:childTnLst>
                                    <p:animScale>
                                      <p:cBhvr>
                                        <p:cTn id="22" dur="1000" fill="hold"/>
                                        <p:tgtEl>
                                          <p:spTgt spid="15"/>
                                        </p:tgtEl>
                                      </p:cBhvr>
                                      <p:by x="300000" y="300000"/>
                                    </p:animScale>
                                  </p:childTnLst>
                                </p:cTn>
                              </p:par>
                              <p:par>
                                <p:cTn id="23" presetID="6" presetClass="emph" presetSubtype="0" autoRev="1" fill="hold" grpId="0" nodeType="withEffect">
                                  <p:stCondLst>
                                    <p:cond delay="2500"/>
                                  </p:stCondLst>
                                  <p:childTnLst>
                                    <p:animScale>
                                      <p:cBhvr>
                                        <p:cTn id="24" dur="1000" fill="hold"/>
                                        <p:tgtEl>
                                          <p:spTgt spid="16"/>
                                        </p:tgtEl>
                                      </p:cBhvr>
                                      <p:by x="300000" y="300000"/>
                                    </p:animScale>
                                  </p:childTnLst>
                                </p:cTn>
                              </p:par>
                              <p:par>
                                <p:cTn id="25" presetID="6" presetClass="emph" presetSubtype="0" autoRev="1" fill="hold" grpId="0" nodeType="withEffect">
                                  <p:stCondLst>
                                    <p:cond delay="21000"/>
                                  </p:stCondLst>
                                  <p:childTnLst>
                                    <p:animScale>
                                      <p:cBhvr>
                                        <p:cTn id="26" dur="1000" fill="hold"/>
                                        <p:tgtEl>
                                          <p:spTgt spid="17"/>
                                        </p:tgtEl>
                                      </p:cBhvr>
                                      <p:by x="300000" y="300000"/>
                                    </p:animScale>
                                  </p:childTnLst>
                                </p:cTn>
                              </p:par>
                              <p:par>
                                <p:cTn id="27" presetID="6" presetClass="emph" presetSubtype="0" autoRev="1" fill="hold" grpId="0" nodeType="withEffect">
                                  <p:stCondLst>
                                    <p:cond delay="10000"/>
                                  </p:stCondLst>
                                  <p:childTnLst>
                                    <p:animScale>
                                      <p:cBhvr>
                                        <p:cTn id="28" dur="1000" fill="hold"/>
                                        <p:tgtEl>
                                          <p:spTgt spid="18"/>
                                        </p:tgtEl>
                                      </p:cBhvr>
                                      <p:by x="300000" y="300000"/>
                                    </p:animScale>
                                  </p:childTnLst>
                                </p:cTn>
                              </p:par>
                              <p:par>
                                <p:cTn id="29" presetID="6" presetClass="emph" presetSubtype="0" autoRev="1" fill="hold" grpId="0" nodeType="withEffect">
                                  <p:stCondLst>
                                    <p:cond delay="18500"/>
                                  </p:stCondLst>
                                  <p:childTnLst>
                                    <p:animScale>
                                      <p:cBhvr>
                                        <p:cTn id="30" dur="1000" fill="hold"/>
                                        <p:tgtEl>
                                          <p:spTgt spid="19"/>
                                        </p:tgtEl>
                                      </p:cBhvr>
                                      <p:by x="300000" y="300000"/>
                                    </p:animScale>
                                  </p:childTnLst>
                                </p:cTn>
                              </p:par>
                              <p:par>
                                <p:cTn id="31" presetID="6" presetClass="emph" presetSubtype="0" autoRev="1" fill="hold" grpId="0" nodeType="withEffect">
                                  <p:stCondLst>
                                    <p:cond delay="11500"/>
                                  </p:stCondLst>
                                  <p:childTnLst>
                                    <p:animScale>
                                      <p:cBhvr>
                                        <p:cTn id="32" dur="1000" fill="hold"/>
                                        <p:tgtEl>
                                          <p:spTgt spid="20"/>
                                        </p:tgtEl>
                                      </p:cBhvr>
                                      <p:by x="300000" y="300000"/>
                                    </p:animScale>
                                  </p:childTnLst>
                                </p:cTn>
                              </p:par>
                              <p:par>
                                <p:cTn id="33" presetID="6" presetClass="emph" presetSubtype="0" autoRev="1" fill="hold" grpId="0" nodeType="withEffect">
                                  <p:stCondLst>
                                    <p:cond delay="7500"/>
                                  </p:stCondLst>
                                  <p:childTnLst>
                                    <p:animScale>
                                      <p:cBhvr>
                                        <p:cTn id="34" dur="1000" fill="hold"/>
                                        <p:tgtEl>
                                          <p:spTgt spid="21"/>
                                        </p:tgtEl>
                                      </p:cBhvr>
                                      <p:by x="300000" y="300000"/>
                                    </p:animScale>
                                  </p:childTnLst>
                                </p:cTn>
                              </p:par>
                              <p:par>
                                <p:cTn id="35" presetID="6" presetClass="emph" presetSubtype="0" autoRev="1" fill="hold" grpId="0" nodeType="withEffect">
                                  <p:stCondLst>
                                    <p:cond delay="16000"/>
                                  </p:stCondLst>
                                  <p:childTnLst>
                                    <p:animScale>
                                      <p:cBhvr>
                                        <p:cTn id="36" dur="1000" fill="hold"/>
                                        <p:tgtEl>
                                          <p:spTgt spid="22"/>
                                        </p:tgtEl>
                                      </p:cBhvr>
                                      <p:by x="300000" y="300000"/>
                                    </p:animScale>
                                  </p:childTnLst>
                                </p:cTn>
                              </p:par>
                              <p:par>
                                <p:cTn id="37" presetID="6" presetClass="emph" presetSubtype="0" autoRev="1" fill="hold" grpId="0" nodeType="withEffect">
                                  <p:stCondLst>
                                    <p:cond delay="2500"/>
                                  </p:stCondLst>
                                  <p:childTnLst>
                                    <p:animScale>
                                      <p:cBhvr>
                                        <p:cTn id="38" dur="1000" fill="hold"/>
                                        <p:tgtEl>
                                          <p:spTgt spid="23"/>
                                        </p:tgtEl>
                                      </p:cBhvr>
                                      <p:by x="300000" y="300000"/>
                                    </p:animScale>
                                  </p:childTnLst>
                                </p:cTn>
                              </p:par>
                              <p:par>
                                <p:cTn id="39" presetID="6" presetClass="emph" presetSubtype="0" autoRev="1" fill="hold" grpId="0" nodeType="withEffect">
                                  <p:stCondLst>
                                    <p:cond delay="5000"/>
                                  </p:stCondLst>
                                  <p:childTnLst>
                                    <p:animScale>
                                      <p:cBhvr>
                                        <p:cTn id="40" dur="1000" fill="hold"/>
                                        <p:tgtEl>
                                          <p:spTgt spid="24"/>
                                        </p:tgtEl>
                                      </p:cBhvr>
                                      <p:by x="300000" y="300000"/>
                                    </p:animScale>
                                  </p:childTnLst>
                                </p:cTn>
                              </p:par>
                              <p:par>
                                <p:cTn id="41" presetID="6" presetClass="emph" presetSubtype="0" autoRev="1" fill="hold" grpId="0" nodeType="withEffect">
                                  <p:stCondLst>
                                    <p:cond delay="11000"/>
                                  </p:stCondLst>
                                  <p:childTnLst>
                                    <p:animScale>
                                      <p:cBhvr>
                                        <p:cTn id="42" dur="1000" fill="hold"/>
                                        <p:tgtEl>
                                          <p:spTgt spid="25"/>
                                        </p:tgtEl>
                                      </p:cBhvr>
                                      <p:by x="300000" y="300000"/>
                                    </p:animScale>
                                  </p:childTnLst>
                                </p:cTn>
                              </p:par>
                              <p:par>
                                <p:cTn id="43" presetID="6" presetClass="emph" presetSubtype="0" autoRev="1" fill="hold" grpId="0" nodeType="withEffect">
                                  <p:stCondLst>
                                    <p:cond delay="8750"/>
                                  </p:stCondLst>
                                  <p:childTnLst>
                                    <p:animScale>
                                      <p:cBhvr>
                                        <p:cTn id="44" dur="1000" fill="hold"/>
                                        <p:tgtEl>
                                          <p:spTgt spid="26"/>
                                        </p:tgtEl>
                                      </p:cBhvr>
                                      <p:by x="200000" y="200000"/>
                                    </p:animScale>
                                  </p:childTnLst>
                                </p:cTn>
                              </p:par>
                              <p:par>
                                <p:cTn id="45" presetID="6" presetClass="emph" presetSubtype="0" autoRev="1" fill="hold" grpId="0" nodeType="withEffect">
                                  <p:stCondLst>
                                    <p:cond delay="19000"/>
                                  </p:stCondLst>
                                  <p:childTnLst>
                                    <p:animScale>
                                      <p:cBhvr>
                                        <p:cTn id="46" dur="1000" fill="hold"/>
                                        <p:tgtEl>
                                          <p:spTgt spid="27"/>
                                        </p:tgtEl>
                                      </p:cBhvr>
                                      <p:by x="300000" y="300000"/>
                                    </p:animScale>
                                  </p:childTnLst>
                                </p:cTn>
                              </p:par>
                              <p:par>
                                <p:cTn id="47" presetID="6" presetClass="emph" presetSubtype="0" autoRev="1" fill="hold" grpId="0" nodeType="withEffect">
                                  <p:stCondLst>
                                    <p:cond delay="3750"/>
                                  </p:stCondLst>
                                  <p:childTnLst>
                                    <p:animScale>
                                      <p:cBhvr>
                                        <p:cTn id="48" dur="1000" fill="hold"/>
                                        <p:tgtEl>
                                          <p:spTgt spid="28"/>
                                        </p:tgtEl>
                                      </p:cBhvr>
                                      <p:by x="300000" y="300000"/>
                                    </p:animScale>
                                  </p:childTnLst>
                                </p:cTn>
                              </p:par>
                              <p:par>
                                <p:cTn id="49" presetID="6" presetClass="emph" presetSubtype="0" autoRev="1" fill="hold" grpId="0" nodeType="withEffect">
                                  <p:stCondLst>
                                    <p:cond delay="17000"/>
                                  </p:stCondLst>
                                  <p:childTnLst>
                                    <p:animScale>
                                      <p:cBhvr>
                                        <p:cTn id="50" dur="1000" fill="hold"/>
                                        <p:tgtEl>
                                          <p:spTgt spid="29"/>
                                        </p:tgtEl>
                                      </p:cBhvr>
                                      <p:by x="300000" y="300000"/>
                                    </p:animScale>
                                  </p:childTnLst>
                                </p:cTn>
                              </p:par>
                              <p:par>
                                <p:cTn id="51" presetID="6" presetClass="emph" presetSubtype="0" autoRev="1" fill="hold" grpId="0" nodeType="withEffect">
                                  <p:stCondLst>
                                    <p:cond delay="22250"/>
                                  </p:stCondLst>
                                  <p:childTnLst>
                                    <p:animScale>
                                      <p:cBhvr>
                                        <p:cTn id="52" dur="1000" fill="hold"/>
                                        <p:tgtEl>
                                          <p:spTgt spid="34"/>
                                        </p:tgtEl>
                                      </p:cBhvr>
                                      <p:by x="300000" y="300000"/>
                                    </p:animScale>
                                  </p:childTnLst>
                                </p:cTn>
                              </p:par>
                              <p:par>
                                <p:cTn id="53" presetID="6" presetClass="emph" presetSubtype="0" autoRev="1" fill="hold" grpId="0" nodeType="withEffect">
                                  <p:stCondLst>
                                    <p:cond delay="17500"/>
                                  </p:stCondLst>
                                  <p:childTnLst>
                                    <p:animScale>
                                      <p:cBhvr>
                                        <p:cTn id="54" dur="1000" fill="hold"/>
                                        <p:tgtEl>
                                          <p:spTgt spid="35"/>
                                        </p:tgtEl>
                                      </p:cBhvr>
                                      <p:by x="300000" y="300000"/>
                                    </p:animScale>
                                  </p:childTnLst>
                                </p:cTn>
                              </p:par>
                              <p:par>
                                <p:cTn id="55" presetID="6" presetClass="emph" presetSubtype="0" autoRev="1" fill="hold" grpId="0" nodeType="withEffect">
                                  <p:stCondLst>
                                    <p:cond delay="10250"/>
                                  </p:stCondLst>
                                  <p:childTnLst>
                                    <p:animScale>
                                      <p:cBhvr>
                                        <p:cTn id="56" dur="1000" fill="hold"/>
                                        <p:tgtEl>
                                          <p:spTgt spid="36"/>
                                        </p:tgtEl>
                                      </p:cBhvr>
                                      <p:by x="300000" y="300000"/>
                                    </p:animScale>
                                  </p:childTnLst>
                                </p:cTn>
                              </p:par>
                              <p:par>
                                <p:cTn id="57" presetID="6" presetClass="emph" presetSubtype="0" autoRev="1" fill="hold" grpId="0" nodeType="withEffect">
                                  <p:stCondLst>
                                    <p:cond delay="5000"/>
                                  </p:stCondLst>
                                  <p:childTnLst>
                                    <p:animScale>
                                      <p:cBhvr>
                                        <p:cTn id="58" dur="1000" fill="hold"/>
                                        <p:tgtEl>
                                          <p:spTgt spid="37"/>
                                        </p:tgtEl>
                                      </p:cBhvr>
                                      <p:by x="300000" y="300000"/>
                                    </p:animScale>
                                  </p:childTnLst>
                                </p:cTn>
                              </p:par>
                              <p:par>
                                <p:cTn id="59" presetID="6" presetClass="emph" presetSubtype="0" autoRev="1" fill="hold" grpId="0" nodeType="withEffect">
                                  <p:stCondLst>
                                    <p:cond delay="2500"/>
                                  </p:stCondLst>
                                  <p:childTnLst>
                                    <p:animScale>
                                      <p:cBhvr>
                                        <p:cTn id="60" dur="1000" fill="hold"/>
                                        <p:tgtEl>
                                          <p:spTgt spid="38"/>
                                        </p:tgtEl>
                                      </p:cBhvr>
                                      <p:by x="300000" y="300000"/>
                                    </p:animScale>
                                  </p:childTnLst>
                                </p:cTn>
                              </p:par>
                              <p:par>
                                <p:cTn id="61" presetID="6" presetClass="emph" presetSubtype="0" autoRev="1" fill="hold" grpId="0" nodeType="withEffect">
                                  <p:stCondLst>
                                    <p:cond delay="8000"/>
                                  </p:stCondLst>
                                  <p:childTnLst>
                                    <p:animScale>
                                      <p:cBhvr>
                                        <p:cTn id="62" dur="1000" fill="hold"/>
                                        <p:tgtEl>
                                          <p:spTgt spid="39"/>
                                        </p:tgtEl>
                                      </p:cBhvr>
                                      <p:by x="300000" y="300000"/>
                                    </p:animScale>
                                  </p:childTnLst>
                                </p:cTn>
                              </p:par>
                              <p:par>
                                <p:cTn id="63" presetID="6" presetClass="emph" presetSubtype="0" autoRev="1" fill="hold" grpId="0" nodeType="withEffect">
                                  <p:stCondLst>
                                    <p:cond delay="16000"/>
                                  </p:stCondLst>
                                  <p:childTnLst>
                                    <p:animScale>
                                      <p:cBhvr>
                                        <p:cTn id="64" dur="1000" fill="hold"/>
                                        <p:tgtEl>
                                          <p:spTgt spid="40"/>
                                        </p:tgtEl>
                                      </p:cBhvr>
                                      <p:by x="300000" y="300000"/>
                                    </p:animScale>
                                  </p:childTnLst>
                                </p:cTn>
                              </p:par>
                              <p:par>
                                <p:cTn id="65" presetID="6" presetClass="emph" presetSubtype="0" autoRev="1" fill="hold" grpId="0" nodeType="withEffect">
                                  <p:stCondLst>
                                    <p:cond delay="7000"/>
                                  </p:stCondLst>
                                  <p:childTnLst>
                                    <p:animScale>
                                      <p:cBhvr>
                                        <p:cTn id="66" dur="1000" fill="hold"/>
                                        <p:tgtEl>
                                          <p:spTgt spid="41"/>
                                        </p:tgtEl>
                                      </p:cBhvr>
                                      <p:by x="300000" y="300000"/>
                                    </p:animScale>
                                  </p:childTnLst>
                                </p:cTn>
                              </p:par>
                              <p:par>
                                <p:cTn id="67" presetID="6" presetClass="emph" presetSubtype="0" autoRev="1" fill="hold" grpId="0" nodeType="withEffect">
                                  <p:stCondLst>
                                    <p:cond delay="19250"/>
                                  </p:stCondLst>
                                  <p:childTnLst>
                                    <p:animScale>
                                      <p:cBhvr>
                                        <p:cTn id="68" dur="1000" fill="hold"/>
                                        <p:tgtEl>
                                          <p:spTgt spid="42"/>
                                        </p:tgtEl>
                                      </p:cBhvr>
                                      <p:by x="300000" y="300000"/>
                                    </p:animScale>
                                  </p:childTnLst>
                                </p:cTn>
                              </p:par>
                              <p:par>
                                <p:cTn id="69" presetID="6" presetClass="emph" presetSubtype="0" autoRev="1" fill="hold" grpId="0" nodeType="withEffect">
                                  <p:stCondLst>
                                    <p:cond delay="1250"/>
                                  </p:stCondLst>
                                  <p:childTnLst>
                                    <p:animScale>
                                      <p:cBhvr>
                                        <p:cTn id="70" dur="1000" fill="hold"/>
                                        <p:tgtEl>
                                          <p:spTgt spid="43"/>
                                        </p:tgtEl>
                                      </p:cBhvr>
                                      <p:by x="300000" y="300000"/>
                                    </p:animScale>
                                  </p:childTnLst>
                                </p:cTn>
                              </p:par>
                              <p:par>
                                <p:cTn id="71" presetID="6" presetClass="emph" presetSubtype="0" autoRev="1" fill="hold" grpId="0" nodeType="withEffect">
                                  <p:stCondLst>
                                    <p:cond delay="13000"/>
                                  </p:stCondLst>
                                  <p:childTnLst>
                                    <p:animScale>
                                      <p:cBhvr>
                                        <p:cTn id="72" dur="1000" fill="hold"/>
                                        <p:tgtEl>
                                          <p:spTgt spid="44"/>
                                        </p:tgtEl>
                                      </p:cBhvr>
                                      <p:by x="300000" y="300000"/>
                                    </p:animScale>
                                  </p:childTnLst>
                                </p:cTn>
                              </p:par>
                              <p:par>
                                <p:cTn id="73" presetID="6" presetClass="emph" presetSubtype="0" autoRev="1" fill="hold" grpId="0" nodeType="withEffect">
                                  <p:stCondLst>
                                    <p:cond delay="8000"/>
                                  </p:stCondLst>
                                  <p:childTnLst>
                                    <p:animScale>
                                      <p:cBhvr>
                                        <p:cTn id="74" dur="1000" fill="hold"/>
                                        <p:tgtEl>
                                          <p:spTgt spid="45"/>
                                        </p:tgtEl>
                                      </p:cBhvr>
                                      <p:by x="300000" y="300000"/>
                                    </p:animScale>
                                  </p:childTnLst>
                                </p:cTn>
                              </p:par>
                              <p:par>
                                <p:cTn id="75" presetID="6" presetClass="emph" presetSubtype="0" autoRev="1" fill="hold" grpId="0" nodeType="withEffect">
                                  <p:stCondLst>
                                    <p:cond delay="5500"/>
                                  </p:stCondLst>
                                  <p:childTnLst>
                                    <p:animScale>
                                      <p:cBhvr>
                                        <p:cTn id="76" dur="1000" fill="hold"/>
                                        <p:tgtEl>
                                          <p:spTgt spid="46"/>
                                        </p:tgtEl>
                                      </p:cBhvr>
                                      <p:by x="300000" y="300000"/>
                                    </p:animScale>
                                  </p:childTnLst>
                                </p:cTn>
                              </p:par>
                              <p:par>
                                <p:cTn id="77" presetID="6" presetClass="emph" presetSubtype="0" autoRev="1" fill="hold" grpId="0" nodeType="withEffect">
                                  <p:stCondLst>
                                    <p:cond delay="2500"/>
                                  </p:stCondLst>
                                  <p:childTnLst>
                                    <p:animScale>
                                      <p:cBhvr>
                                        <p:cTn id="78" dur="1000" fill="hold"/>
                                        <p:tgtEl>
                                          <p:spTgt spid="47"/>
                                        </p:tgtEl>
                                      </p:cBhvr>
                                      <p:by x="300000" y="300000"/>
                                    </p:animScale>
                                  </p:childTnLst>
                                </p:cTn>
                              </p:par>
                              <p:par>
                                <p:cTn id="79" presetID="6" presetClass="emph" presetSubtype="0" autoRev="1" fill="hold" grpId="0" nodeType="withEffect">
                                  <p:stCondLst>
                                    <p:cond delay="8000"/>
                                  </p:stCondLst>
                                  <p:childTnLst>
                                    <p:animScale>
                                      <p:cBhvr>
                                        <p:cTn id="80" dur="1000" fill="hold"/>
                                        <p:tgtEl>
                                          <p:spTgt spid="48"/>
                                        </p:tgtEl>
                                      </p:cBhvr>
                                      <p:by x="300000" y="300000"/>
                                    </p:animScale>
                                  </p:childTnLst>
                                </p:cTn>
                              </p:par>
                              <p:par>
                                <p:cTn id="81" presetID="6" presetClass="emph" presetSubtype="0" autoRev="1" fill="hold" grpId="0" nodeType="withEffect">
                                  <p:stCondLst>
                                    <p:cond delay="14000"/>
                                  </p:stCondLst>
                                  <p:childTnLst>
                                    <p:animScale>
                                      <p:cBhvr>
                                        <p:cTn id="82" dur="1000" fill="hold"/>
                                        <p:tgtEl>
                                          <p:spTgt spid="49"/>
                                        </p:tgtEl>
                                      </p:cBhvr>
                                      <p:by x="300000" y="300000"/>
                                    </p:animScale>
                                  </p:childTnLst>
                                </p:cTn>
                              </p:par>
                              <p:par>
                                <p:cTn id="83" presetID="6" presetClass="emph" presetSubtype="0" autoRev="1" fill="hold" grpId="0" nodeType="withEffect">
                                  <p:stCondLst>
                                    <p:cond delay="7500"/>
                                  </p:stCondLst>
                                  <p:childTnLst>
                                    <p:animScale>
                                      <p:cBhvr>
                                        <p:cTn id="84" dur="1000" fill="hold"/>
                                        <p:tgtEl>
                                          <p:spTgt spid="50"/>
                                        </p:tgtEl>
                                      </p:cBhvr>
                                      <p:by x="300000" y="300000"/>
                                    </p:animScale>
                                  </p:childTnLst>
                                </p:cTn>
                              </p:par>
                              <p:par>
                                <p:cTn id="85" presetID="6" presetClass="emph" presetSubtype="0" autoRev="1" fill="hold" grpId="0" nodeType="withEffect">
                                  <p:stCondLst>
                                    <p:cond delay="2500"/>
                                  </p:stCondLst>
                                  <p:childTnLst>
                                    <p:animScale>
                                      <p:cBhvr>
                                        <p:cTn id="86" dur="1000" fill="hold"/>
                                        <p:tgtEl>
                                          <p:spTgt spid="51"/>
                                        </p:tgtEl>
                                      </p:cBhvr>
                                      <p:by x="300000" y="300000"/>
                                    </p:animScale>
                                  </p:childTnLst>
                                </p:cTn>
                              </p:par>
                              <p:par>
                                <p:cTn id="87" presetID="6" presetClass="emph" presetSubtype="0" autoRev="1" fill="hold" grpId="0" nodeType="withEffect">
                                  <p:stCondLst>
                                    <p:cond delay="20000"/>
                                  </p:stCondLst>
                                  <p:childTnLst>
                                    <p:animScale>
                                      <p:cBhvr>
                                        <p:cTn id="88" dur="1000" fill="hold"/>
                                        <p:tgtEl>
                                          <p:spTgt spid="52"/>
                                        </p:tgtEl>
                                      </p:cBhvr>
                                      <p:by x="300000" y="300000"/>
                                    </p:animScale>
                                  </p:childTnLst>
                                </p:cTn>
                              </p:par>
                              <p:par>
                                <p:cTn id="89" presetID="6" presetClass="emph" presetSubtype="0" autoRev="1" fill="hold" grpId="0" nodeType="withEffect">
                                  <p:stCondLst>
                                    <p:cond delay="11750"/>
                                  </p:stCondLst>
                                  <p:childTnLst>
                                    <p:animScale>
                                      <p:cBhvr>
                                        <p:cTn id="90" dur="1000" fill="hold"/>
                                        <p:tgtEl>
                                          <p:spTgt spid="53"/>
                                        </p:tgtEl>
                                      </p:cBhvr>
                                      <p:by x="300000" y="300000"/>
                                    </p:animScale>
                                  </p:childTnLst>
                                </p:cTn>
                              </p:par>
                              <p:par>
                                <p:cTn id="91" presetID="6" presetClass="emph" presetSubtype="0" autoRev="1" fill="hold" grpId="0" nodeType="withEffect">
                                  <p:stCondLst>
                                    <p:cond delay="15000"/>
                                  </p:stCondLst>
                                  <p:childTnLst>
                                    <p:animScale>
                                      <p:cBhvr>
                                        <p:cTn id="92" dur="1000" fill="hold"/>
                                        <p:tgtEl>
                                          <p:spTgt spid="54"/>
                                        </p:tgtEl>
                                      </p:cBhvr>
                                      <p:by x="300000" y="300000"/>
                                    </p:animScale>
                                  </p:childTnLst>
                                </p:cTn>
                              </p:par>
                              <p:par>
                                <p:cTn id="93" presetID="6" presetClass="emph" presetSubtype="0" autoRev="1" fill="hold" grpId="0" nodeType="withEffect">
                                  <p:stCondLst>
                                    <p:cond delay="11750"/>
                                  </p:stCondLst>
                                  <p:childTnLst>
                                    <p:animScale>
                                      <p:cBhvr>
                                        <p:cTn id="94" dur="1000" fill="hold"/>
                                        <p:tgtEl>
                                          <p:spTgt spid="58"/>
                                        </p:tgtEl>
                                      </p:cBhvr>
                                      <p:by x="300000" y="300000"/>
                                    </p:animScale>
                                  </p:childTnLst>
                                </p:cTn>
                              </p:par>
                              <p:par>
                                <p:cTn id="95" presetID="6" presetClass="emph" presetSubtype="0" autoRev="1" fill="hold" grpId="0" nodeType="withEffect">
                                  <p:stCondLst>
                                    <p:cond delay="7500"/>
                                  </p:stCondLst>
                                  <p:childTnLst>
                                    <p:animScale>
                                      <p:cBhvr>
                                        <p:cTn id="96" dur="1000" fill="hold"/>
                                        <p:tgtEl>
                                          <p:spTgt spid="59"/>
                                        </p:tgtEl>
                                      </p:cBhvr>
                                      <p:by x="300000" y="300000"/>
                                    </p:animScale>
                                  </p:childTnLst>
                                </p:cTn>
                              </p:par>
                              <p:par>
                                <p:cTn id="97" presetID="6" presetClass="emph" presetSubtype="0" autoRev="1" fill="hold" grpId="0" nodeType="withEffect">
                                  <p:stCondLst>
                                    <p:cond delay="17000"/>
                                  </p:stCondLst>
                                  <p:childTnLst>
                                    <p:animScale>
                                      <p:cBhvr>
                                        <p:cTn id="98" dur="1000" fill="hold"/>
                                        <p:tgtEl>
                                          <p:spTgt spid="61"/>
                                        </p:tgtEl>
                                      </p:cBhvr>
                                      <p:by x="300000" y="300000"/>
                                    </p:animScale>
                                  </p:childTnLst>
                                </p:cTn>
                              </p:par>
                              <p:par>
                                <p:cTn id="99" presetID="6" presetClass="emph" presetSubtype="0" autoRev="1" fill="hold" grpId="0" nodeType="withEffect">
                                  <p:stCondLst>
                                    <p:cond delay="16000"/>
                                  </p:stCondLst>
                                  <p:childTnLst>
                                    <p:animScale>
                                      <p:cBhvr>
                                        <p:cTn id="100" dur="1000" fill="hold"/>
                                        <p:tgtEl>
                                          <p:spTgt spid="62"/>
                                        </p:tgtEl>
                                      </p:cBhvr>
                                      <p:by x="300000" y="300000"/>
                                    </p:animScale>
                                  </p:childTnLst>
                                </p:cTn>
                              </p:par>
                              <p:par>
                                <p:cTn id="101" presetID="6" presetClass="emph" presetSubtype="0" autoRev="1" fill="hold" grpId="0" nodeType="withEffect">
                                  <p:stCondLst>
                                    <p:cond delay="16000"/>
                                  </p:stCondLst>
                                  <p:childTnLst>
                                    <p:animScale>
                                      <p:cBhvr>
                                        <p:cTn id="102" dur="1000" fill="hold"/>
                                        <p:tgtEl>
                                          <p:spTgt spid="63"/>
                                        </p:tgtEl>
                                      </p:cBhvr>
                                      <p:by x="300000" y="300000"/>
                                    </p:animScale>
                                  </p:childTnLst>
                                </p:cTn>
                              </p:par>
                              <p:par>
                                <p:cTn id="103" presetID="6" presetClass="emph" presetSubtype="0" autoRev="1" fill="hold" grpId="0" nodeType="withEffect">
                                  <p:stCondLst>
                                    <p:cond delay="8000"/>
                                  </p:stCondLst>
                                  <p:childTnLst>
                                    <p:animScale>
                                      <p:cBhvr>
                                        <p:cTn id="104" dur="1000" fill="hold"/>
                                        <p:tgtEl>
                                          <p:spTgt spid="64"/>
                                        </p:tgtEl>
                                      </p:cBhvr>
                                      <p:by x="300000" y="300000"/>
                                    </p:animScale>
                                  </p:childTnLst>
                                </p:cTn>
                              </p:par>
                              <p:par>
                                <p:cTn id="105" presetID="6" presetClass="emph" presetSubtype="0" autoRev="1" fill="hold" grpId="0" nodeType="withEffect">
                                  <p:stCondLst>
                                    <p:cond delay="16000"/>
                                  </p:stCondLst>
                                  <p:childTnLst>
                                    <p:animScale>
                                      <p:cBhvr>
                                        <p:cTn id="106" dur="1000" fill="hold"/>
                                        <p:tgtEl>
                                          <p:spTgt spid="65"/>
                                        </p:tgtEl>
                                      </p:cBhvr>
                                      <p:by x="300000" y="300000"/>
                                    </p:animScale>
                                  </p:childTnLst>
                                </p:cTn>
                              </p:par>
                              <p:par>
                                <p:cTn id="107" presetID="6" presetClass="emph" presetSubtype="0" autoRev="1" fill="hold" grpId="0" nodeType="withEffect">
                                  <p:stCondLst>
                                    <p:cond delay="18750"/>
                                  </p:stCondLst>
                                  <p:childTnLst>
                                    <p:animScale>
                                      <p:cBhvr>
                                        <p:cTn id="108" dur="1000" fill="hold"/>
                                        <p:tgtEl>
                                          <p:spTgt spid="69"/>
                                        </p:tgtEl>
                                      </p:cBhvr>
                                      <p:by x="300000" y="300000"/>
                                    </p:animScale>
                                  </p:childTnLst>
                                </p:cTn>
                              </p:par>
                              <p:par>
                                <p:cTn id="109" presetID="6" presetClass="emph" presetSubtype="0" autoRev="1" fill="hold" grpId="0" nodeType="withEffect">
                                  <p:stCondLst>
                                    <p:cond delay="14000"/>
                                  </p:stCondLst>
                                  <p:childTnLst>
                                    <p:animScale>
                                      <p:cBhvr>
                                        <p:cTn id="110" dur="1000" fill="hold"/>
                                        <p:tgtEl>
                                          <p:spTgt spid="70"/>
                                        </p:tgtEl>
                                      </p:cBhvr>
                                      <p:by x="300000" y="300000"/>
                                    </p:animScale>
                                  </p:childTnLst>
                                </p:cTn>
                              </p:par>
                              <p:par>
                                <p:cTn id="111" presetID="6" presetClass="emph" presetSubtype="0" autoRev="1" fill="hold" grpId="0" nodeType="withEffect">
                                  <p:stCondLst>
                                    <p:cond delay="4000"/>
                                  </p:stCondLst>
                                  <p:childTnLst>
                                    <p:animScale>
                                      <p:cBhvr>
                                        <p:cTn id="112" dur="1000" fill="hold"/>
                                        <p:tgtEl>
                                          <p:spTgt spid="71"/>
                                        </p:tgtEl>
                                      </p:cBhvr>
                                      <p:by x="300000" y="300000"/>
                                    </p:animScale>
                                  </p:childTnLst>
                                </p:cTn>
                              </p:par>
                              <p:par>
                                <p:cTn id="113" presetID="6" presetClass="emph" presetSubtype="0" autoRev="1" fill="hold" grpId="0" nodeType="withEffect">
                                  <p:stCondLst>
                                    <p:cond delay="11000"/>
                                  </p:stCondLst>
                                  <p:childTnLst>
                                    <p:animScale>
                                      <p:cBhvr>
                                        <p:cTn id="114" dur="1000" fill="hold"/>
                                        <p:tgtEl>
                                          <p:spTgt spid="72"/>
                                        </p:tgtEl>
                                      </p:cBhvr>
                                      <p:by x="300000" y="300000"/>
                                    </p:animScale>
                                  </p:childTnLst>
                                </p:cTn>
                              </p:par>
                              <p:par>
                                <p:cTn id="115" presetID="6" presetClass="emph" presetSubtype="0" autoRev="1" fill="hold" grpId="0" nodeType="withEffect">
                                  <p:stCondLst>
                                    <p:cond delay="14000"/>
                                  </p:stCondLst>
                                  <p:childTnLst>
                                    <p:animScale>
                                      <p:cBhvr>
                                        <p:cTn id="116" dur="1000" fill="hold"/>
                                        <p:tgtEl>
                                          <p:spTgt spid="73"/>
                                        </p:tgtEl>
                                      </p:cBhvr>
                                      <p:by x="300000" y="300000"/>
                                    </p:animScale>
                                  </p:childTnLst>
                                </p:cTn>
                              </p:par>
                              <p:par>
                                <p:cTn id="117" presetID="6" presetClass="emph" presetSubtype="0" autoRev="1" fill="hold" grpId="0" nodeType="withEffect">
                                  <p:stCondLst>
                                    <p:cond delay="3500"/>
                                  </p:stCondLst>
                                  <p:childTnLst>
                                    <p:animScale>
                                      <p:cBhvr>
                                        <p:cTn id="118" dur="1000" fill="hold"/>
                                        <p:tgtEl>
                                          <p:spTgt spid="76"/>
                                        </p:tgtEl>
                                      </p:cBhvr>
                                      <p:by x="300000" y="300000"/>
                                    </p:animScale>
                                  </p:childTnLst>
                                </p:cTn>
                              </p:par>
                              <p:par>
                                <p:cTn id="119" presetID="6" presetClass="emph" presetSubtype="0" autoRev="1" fill="hold" grpId="0" nodeType="withEffect">
                                  <p:stCondLst>
                                    <p:cond delay="6500"/>
                                  </p:stCondLst>
                                  <p:childTnLst>
                                    <p:animScale>
                                      <p:cBhvr>
                                        <p:cTn id="120" dur="1000" fill="hold"/>
                                        <p:tgtEl>
                                          <p:spTgt spid="77"/>
                                        </p:tgtEl>
                                      </p:cBhvr>
                                      <p:by x="300000" y="300000"/>
                                    </p:animScale>
                                  </p:childTnLst>
                                </p:cTn>
                              </p:par>
                              <p:par>
                                <p:cTn id="121" presetID="6" presetClass="emph" presetSubtype="0" autoRev="1" fill="hold" grpId="0" nodeType="withEffect">
                                  <p:stCondLst>
                                    <p:cond delay="14000"/>
                                  </p:stCondLst>
                                  <p:childTnLst>
                                    <p:animScale>
                                      <p:cBhvr>
                                        <p:cTn id="122" dur="1000" fill="hold"/>
                                        <p:tgtEl>
                                          <p:spTgt spid="78"/>
                                        </p:tgtEl>
                                      </p:cBhvr>
                                      <p:by x="300000" y="300000"/>
                                    </p:animScale>
                                  </p:childTnLst>
                                </p:cTn>
                              </p:par>
                              <p:par>
                                <p:cTn id="123" presetID="6" presetClass="emph" presetSubtype="0" autoRev="1" fill="hold" grpId="0" nodeType="withEffect">
                                  <p:stCondLst>
                                    <p:cond delay="2000"/>
                                  </p:stCondLst>
                                  <p:childTnLst>
                                    <p:animScale>
                                      <p:cBhvr>
                                        <p:cTn id="124" dur="1000" fill="hold"/>
                                        <p:tgtEl>
                                          <p:spTgt spid="79"/>
                                        </p:tgtEl>
                                      </p:cBhvr>
                                      <p:by x="300000" y="300000"/>
                                    </p:animScale>
                                  </p:childTnLst>
                                </p:cTn>
                              </p:par>
                              <p:par>
                                <p:cTn id="125" presetID="6" presetClass="emph" presetSubtype="0" autoRev="1" fill="hold" grpId="0" nodeType="withEffect">
                                  <p:stCondLst>
                                    <p:cond delay="23000"/>
                                  </p:stCondLst>
                                  <p:childTnLst>
                                    <p:animScale>
                                      <p:cBhvr>
                                        <p:cTn id="126" dur="1000" fill="hold"/>
                                        <p:tgtEl>
                                          <p:spTgt spid="80"/>
                                        </p:tgtEl>
                                      </p:cBhvr>
                                      <p:by x="300000" y="300000"/>
                                    </p:animScale>
                                  </p:childTnLst>
                                </p:cTn>
                              </p:par>
                              <p:par>
                                <p:cTn id="127" presetID="6" presetClass="emph" presetSubtype="0" autoRev="1" fill="hold" grpId="0" nodeType="withEffect">
                                  <p:stCondLst>
                                    <p:cond delay="14000"/>
                                  </p:stCondLst>
                                  <p:childTnLst>
                                    <p:animScale>
                                      <p:cBhvr>
                                        <p:cTn id="128" dur="1000" fill="hold"/>
                                        <p:tgtEl>
                                          <p:spTgt spid="81"/>
                                        </p:tgtEl>
                                      </p:cBhvr>
                                      <p:by x="300000" y="300000"/>
                                    </p:animScale>
                                  </p:childTnLst>
                                </p:cTn>
                              </p:par>
                              <p:par>
                                <p:cTn id="129" presetID="6" presetClass="emph" presetSubtype="0" autoRev="1" fill="hold" grpId="0" nodeType="withEffect">
                                  <p:stCondLst>
                                    <p:cond delay="4000"/>
                                  </p:stCondLst>
                                  <p:childTnLst>
                                    <p:animScale>
                                      <p:cBhvr>
                                        <p:cTn id="130" dur="1000" fill="hold"/>
                                        <p:tgtEl>
                                          <p:spTgt spid="82"/>
                                        </p:tgtEl>
                                      </p:cBhvr>
                                      <p:by x="300000" y="300000"/>
                                    </p:animScale>
                                  </p:childTnLst>
                                </p:cTn>
                              </p:par>
                              <p:par>
                                <p:cTn id="131" presetID="6" presetClass="emph" presetSubtype="0" autoRev="1" fill="hold" grpId="0" nodeType="withEffect">
                                  <p:stCondLst>
                                    <p:cond delay="18000"/>
                                  </p:stCondLst>
                                  <p:childTnLst>
                                    <p:animScale>
                                      <p:cBhvr>
                                        <p:cTn id="132" dur="1000" fill="hold"/>
                                        <p:tgtEl>
                                          <p:spTgt spid="83"/>
                                        </p:tgtEl>
                                      </p:cBhvr>
                                      <p:by x="300000" y="300000"/>
                                    </p:animScale>
                                  </p:childTnLst>
                                </p:cTn>
                              </p:par>
                              <p:par>
                                <p:cTn id="133" presetID="6" presetClass="emph" presetSubtype="0" autoRev="1" fill="hold" grpId="0" nodeType="withEffect">
                                  <p:stCondLst>
                                    <p:cond delay="14000"/>
                                  </p:stCondLst>
                                  <p:childTnLst>
                                    <p:animScale>
                                      <p:cBhvr>
                                        <p:cTn id="134" dur="1000" fill="hold"/>
                                        <p:tgtEl>
                                          <p:spTgt spid="84"/>
                                        </p:tgtEl>
                                      </p:cBhvr>
                                      <p:by x="300000" y="300000"/>
                                    </p:animScale>
                                  </p:childTnLst>
                                </p:cTn>
                              </p:par>
                              <p:par>
                                <p:cTn id="135" presetID="6" presetClass="emph" presetSubtype="0" autoRev="1" fill="hold" grpId="0" nodeType="withEffect">
                                  <p:stCondLst>
                                    <p:cond delay="21000"/>
                                  </p:stCondLst>
                                  <p:childTnLst>
                                    <p:animScale>
                                      <p:cBhvr>
                                        <p:cTn id="136" dur="1000" fill="hold"/>
                                        <p:tgtEl>
                                          <p:spTgt spid="85"/>
                                        </p:tgtEl>
                                      </p:cBhvr>
                                      <p:by x="300000" y="300000"/>
                                    </p:animScale>
                                  </p:childTnLst>
                                </p:cTn>
                              </p:par>
                              <p:par>
                                <p:cTn id="137" presetID="6" presetClass="emph" presetSubtype="0" autoRev="1" fill="hold" grpId="0" nodeType="withEffect">
                                  <p:stCondLst>
                                    <p:cond delay="14500"/>
                                  </p:stCondLst>
                                  <p:childTnLst>
                                    <p:animScale>
                                      <p:cBhvr>
                                        <p:cTn id="138" dur="1000" fill="hold"/>
                                        <p:tgtEl>
                                          <p:spTgt spid="86"/>
                                        </p:tgtEl>
                                      </p:cBhvr>
                                      <p:by x="300000" y="300000"/>
                                    </p:animScale>
                                  </p:childTnLst>
                                </p:cTn>
                              </p:par>
                              <p:par>
                                <p:cTn id="139" presetID="6" presetClass="emph" presetSubtype="0" autoRev="1" fill="hold" grpId="0" nodeType="withEffect">
                                  <p:stCondLst>
                                    <p:cond delay="11000"/>
                                  </p:stCondLst>
                                  <p:childTnLst>
                                    <p:animScale>
                                      <p:cBhvr>
                                        <p:cTn id="140" dur="1000" fill="hold"/>
                                        <p:tgtEl>
                                          <p:spTgt spid="87"/>
                                        </p:tgtEl>
                                      </p:cBhvr>
                                      <p:by x="300000" y="300000"/>
                                    </p:animScale>
                                  </p:childTnLst>
                                </p:cTn>
                              </p:par>
                              <p:par>
                                <p:cTn id="141" presetID="6" presetClass="emph" presetSubtype="0" autoRev="1" fill="hold" grpId="0" nodeType="withEffect">
                                  <p:stCondLst>
                                    <p:cond delay="15500"/>
                                  </p:stCondLst>
                                  <p:childTnLst>
                                    <p:animScale>
                                      <p:cBhvr>
                                        <p:cTn id="142" dur="1000" fill="hold"/>
                                        <p:tgtEl>
                                          <p:spTgt spid="88"/>
                                        </p:tgtEl>
                                      </p:cBhvr>
                                      <p:by x="300000" y="300000"/>
                                    </p:animScale>
                                  </p:childTnLst>
                                </p:cTn>
                              </p:par>
                              <p:par>
                                <p:cTn id="143" presetID="6" presetClass="emph" presetSubtype="0" autoRev="1" fill="hold" grpId="0" nodeType="withEffect">
                                  <p:stCondLst>
                                    <p:cond delay="1000"/>
                                  </p:stCondLst>
                                  <p:childTnLst>
                                    <p:animScale>
                                      <p:cBhvr>
                                        <p:cTn id="144" dur="1000" fill="hold"/>
                                        <p:tgtEl>
                                          <p:spTgt spid="89"/>
                                        </p:tgtEl>
                                      </p:cBhvr>
                                      <p:by x="300000" y="300000"/>
                                    </p:animScale>
                                  </p:childTnLst>
                                </p:cTn>
                              </p:par>
                              <p:par>
                                <p:cTn id="145" presetID="6" presetClass="emph" presetSubtype="0" autoRev="1" fill="hold" grpId="0" nodeType="withEffect">
                                  <p:stCondLst>
                                    <p:cond delay="5500"/>
                                  </p:stCondLst>
                                  <p:childTnLst>
                                    <p:animScale>
                                      <p:cBhvr>
                                        <p:cTn id="146" dur="1000" fill="hold"/>
                                        <p:tgtEl>
                                          <p:spTgt spid="90"/>
                                        </p:tgtEl>
                                      </p:cBhvr>
                                      <p:by x="300000" y="300000"/>
                                    </p:animScale>
                                  </p:childTnLst>
                                </p:cTn>
                              </p:par>
                              <p:par>
                                <p:cTn id="147" presetID="6" presetClass="emph" presetSubtype="0" autoRev="1" fill="hold" grpId="0" nodeType="withEffect">
                                  <p:stCondLst>
                                    <p:cond delay="7000"/>
                                  </p:stCondLst>
                                  <p:childTnLst>
                                    <p:animScale>
                                      <p:cBhvr>
                                        <p:cTn id="148" dur="1000" fill="hold"/>
                                        <p:tgtEl>
                                          <p:spTgt spid="91"/>
                                        </p:tgtEl>
                                      </p:cBhvr>
                                      <p:by x="300000" y="300000"/>
                                    </p:animScale>
                                  </p:childTnLst>
                                </p:cTn>
                              </p:par>
                              <p:par>
                                <p:cTn id="149" presetID="6" presetClass="emph" presetSubtype="0" autoRev="1" fill="hold" grpId="0" nodeType="withEffect">
                                  <p:stCondLst>
                                    <p:cond delay="14000"/>
                                  </p:stCondLst>
                                  <p:childTnLst>
                                    <p:animScale>
                                      <p:cBhvr>
                                        <p:cTn id="150" dur="1000" fill="hold"/>
                                        <p:tgtEl>
                                          <p:spTgt spid="92"/>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8" grpId="0" animBg="1"/>
      <p:bldP spid="59" grpId="0" animBg="1"/>
      <p:bldP spid="61" grpId="0" animBg="1"/>
      <p:bldP spid="62" grpId="0" animBg="1"/>
      <p:bldP spid="63" grpId="0" animBg="1"/>
      <p:bldP spid="64" grpId="0" animBg="1"/>
      <p:bldP spid="65" grpId="0" animBg="1"/>
      <p:bldP spid="69" grpId="0" animBg="1"/>
      <p:bldP spid="70" grpId="0" animBg="1"/>
      <p:bldP spid="71" grpId="0" animBg="1"/>
      <p:bldP spid="72" grpId="0" animBg="1"/>
      <p:bldP spid="73"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custDataLst>
              <p:tags r:id="rId2"/>
            </p:custDataLst>
          </p:nvPr>
        </p:nvSpPr>
        <p:spPr>
          <a:xfrm>
            <a:off x="1759533" y="6467575"/>
            <a:ext cx="504053" cy="18419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FFFFFF"/>
                </a:solidFill>
              </a:rPr>
              <a:t>8</a:t>
            </a:r>
          </a:p>
        </p:txBody>
      </p:sp>
      <p:sp>
        <p:nvSpPr>
          <p:cNvPr id="25" name="TextBox 24"/>
          <p:cNvSpPr txBox="1"/>
          <p:nvPr>
            <p:custDataLst>
              <p:tags r:id="rId3"/>
            </p:custDataLst>
          </p:nvPr>
        </p:nvSpPr>
        <p:spPr>
          <a:xfrm>
            <a:off x="2064658" y="6503906"/>
            <a:ext cx="4537528" cy="139732"/>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FFFFFF"/>
                </a:solidFill>
              </a:rPr>
              <a:t>            </a:t>
            </a:r>
          </a:p>
        </p:txBody>
      </p:sp>
      <p:sp>
        <p:nvSpPr>
          <p:cNvPr id="19" name="Title 18"/>
          <p:cNvSpPr>
            <a:spLocks noGrp="1"/>
          </p:cNvSpPr>
          <p:nvPr>
            <p:ph type="title"/>
            <p:custDataLst>
              <p:tags r:id="rId4"/>
            </p:custDataLst>
          </p:nvPr>
        </p:nvSpPr>
        <p:spPr>
          <a:xfrm>
            <a:off x="6097587" y="110482"/>
            <a:ext cx="4609071" cy="100823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rmAutofit/>
          </a:bodyPr>
          <a:lstStyle/>
          <a:p>
            <a:pPr>
              <a:spcBef>
                <a:spcPts val="0"/>
              </a:spcBef>
            </a:pPr>
            <a:r>
              <a:rPr lang="en-US" sz="3201" dirty="0">
                <a:solidFill>
                  <a:srgbClr val="000000"/>
                </a:solidFill>
                <a:latin typeface="Calibri"/>
              </a:rPr>
              <a:t>Light-on-demand for </a:t>
            </a:r>
            <a:r>
              <a:rPr lang="en-US" sz="3201" b="1" dirty="0">
                <a:solidFill>
                  <a:schemeClr val="accent3">
                    <a:lumMod val="75000"/>
                  </a:schemeClr>
                </a:solidFill>
                <a:latin typeface="Calibri"/>
              </a:rPr>
              <a:t>citizens</a:t>
            </a:r>
          </a:p>
        </p:txBody>
      </p:sp>
      <p:sp>
        <p:nvSpPr>
          <p:cNvPr id="21" name="Text Placeholder 20"/>
          <p:cNvSpPr>
            <a:spLocks noGrp="1"/>
          </p:cNvSpPr>
          <p:nvPr>
            <p:ph type="body" sz="half" idx="2"/>
            <p:custDataLst>
              <p:tags r:id="rId5"/>
            </p:custDataLst>
          </p:nvPr>
        </p:nvSpPr>
        <p:spPr>
          <a:xfrm>
            <a:off x="6262238" y="947418"/>
            <a:ext cx="4609071" cy="4609071"/>
          </a:xfrm>
          <a:ln w="0"/>
          <a:effectLst/>
          <a:extLst>
            <a:ext uri="{53640926-AAD7-44D8-BBD7-CCE9431645EC}">
              <a14:shadowObscured xmlns:a14="http://schemas.microsoft.com/office/drawing/2010/main"/>
            </a:ext>
          </a:extLst>
        </p:spPr>
        <p:txBody>
          <a:bodyPr wrap="square" lIns="0" tIns="0" rIns="0" bIns="0">
            <a:noAutofit/>
          </a:bodyPr>
          <a:lstStyle/>
          <a:p>
            <a:pPr>
              <a:spcAft>
                <a:spcPts val="600"/>
              </a:spcAft>
            </a:pPr>
            <a:endParaRPr lang="en-US" sz="2000" dirty="0">
              <a:solidFill>
                <a:srgbClr val="000000"/>
              </a:solidFill>
            </a:endParaRPr>
          </a:p>
          <a:p>
            <a:pPr>
              <a:spcAft>
                <a:spcPts val="600"/>
              </a:spcAft>
            </a:pPr>
            <a:r>
              <a:rPr lang="en-US" sz="2000" dirty="0">
                <a:solidFill>
                  <a:srgbClr val="000000"/>
                </a:solidFill>
              </a:rPr>
              <a:t>Foster safer outdoor spaces at night</a:t>
            </a:r>
          </a:p>
          <a:p>
            <a:pPr>
              <a:spcAft>
                <a:spcPts val="600"/>
              </a:spcAft>
            </a:pPr>
            <a:r>
              <a:rPr lang="en-US" sz="2000" dirty="0">
                <a:solidFill>
                  <a:srgbClr val="000000"/>
                </a:solidFill>
              </a:rPr>
              <a:t>Increase energy savings up to 80% vs. conventional lighting</a:t>
            </a:r>
          </a:p>
          <a:p>
            <a:pPr>
              <a:spcAft>
                <a:spcPts val="600"/>
              </a:spcAft>
            </a:pPr>
            <a:r>
              <a:rPr lang="en-US" sz="2000" dirty="0">
                <a:solidFill>
                  <a:srgbClr val="000000"/>
                </a:solidFill>
              </a:rPr>
              <a:t>Reduce CO2 footprint with Solar Energy</a:t>
            </a:r>
          </a:p>
          <a:p>
            <a:pPr>
              <a:spcAft>
                <a:spcPts val="600"/>
              </a:spcAft>
            </a:pPr>
            <a:r>
              <a:rPr lang="en-US" sz="2000" dirty="0">
                <a:solidFill>
                  <a:srgbClr val="000000"/>
                </a:solidFill>
              </a:rPr>
              <a:t>Reduce light pollution</a:t>
            </a:r>
          </a:p>
          <a:p>
            <a:pPr>
              <a:spcAft>
                <a:spcPts val="600"/>
              </a:spcAft>
            </a:pPr>
            <a:endParaRPr lang="en-US" sz="2000" dirty="0">
              <a:solidFill>
                <a:srgbClr val="000000"/>
              </a:solidFill>
            </a:endParaRPr>
          </a:p>
          <a:p>
            <a:pPr>
              <a:spcAft>
                <a:spcPts val="600"/>
              </a:spcAft>
            </a:pPr>
            <a:endParaRPr lang="en-US" sz="2000" dirty="0">
              <a:solidFill>
                <a:srgbClr val="000000"/>
              </a:solidFill>
            </a:endParaRPr>
          </a:p>
          <a:p>
            <a:pPr marL="0" indent="0">
              <a:spcAft>
                <a:spcPts val="600"/>
              </a:spcAft>
              <a:buNone/>
            </a:pPr>
            <a:endParaRPr lang="en-US" sz="1600" dirty="0"/>
          </a:p>
          <a:p>
            <a:pPr marL="0" indent="0">
              <a:spcAft>
                <a:spcPts val="600"/>
              </a:spcAft>
              <a:buNone/>
            </a:pPr>
            <a:endParaRPr lang="en-US" sz="2000" dirty="0">
              <a:solidFill>
                <a:srgbClr val="000000"/>
              </a:solidFill>
            </a:endParaRPr>
          </a:p>
        </p:txBody>
      </p:sp>
      <p:sp>
        <p:nvSpPr>
          <p:cNvPr id="10" name="Rectangle 9"/>
          <p:cNvSpPr/>
          <p:nvPr/>
        </p:nvSpPr>
        <p:spPr>
          <a:xfrm>
            <a:off x="5521454" y="5961694"/>
            <a:ext cx="4573058" cy="277063"/>
          </a:xfrm>
          <a:prstGeom prst="rect">
            <a:avLst/>
          </a:prstGeom>
        </p:spPr>
        <p:txBody>
          <a:bodyPr>
            <a:spAutoFit/>
          </a:bodyPr>
          <a:lstStyle/>
          <a:p>
            <a:endParaRPr lang="en-US" sz="1200" dirty="0"/>
          </a:p>
        </p:txBody>
      </p:sp>
      <p:pic>
        <p:nvPicPr>
          <p:cNvPr id="2" name="Picture 1">
            <a:extLst>
              <a:ext uri="{FF2B5EF4-FFF2-40B4-BE49-F238E27FC236}">
                <a16:creationId xmlns:a16="http://schemas.microsoft.com/office/drawing/2014/main" id="{B6BD5068-7E68-4478-8D14-C0A97E78892C}"/>
              </a:ext>
            </a:extLst>
          </p:cNvPr>
          <p:cNvPicPr>
            <a:picLocks noChangeAspect="1"/>
          </p:cNvPicPr>
          <p:nvPr/>
        </p:nvPicPr>
        <p:blipFill>
          <a:blip r:embed="rId7"/>
          <a:stretch>
            <a:fillRect/>
          </a:stretch>
        </p:blipFill>
        <p:spPr>
          <a:xfrm>
            <a:off x="0" y="0"/>
            <a:ext cx="5671622" cy="6859588"/>
          </a:xfrm>
          <a:prstGeom prst="rect">
            <a:avLst/>
          </a:prstGeom>
        </p:spPr>
      </p:pic>
      <p:pic>
        <p:nvPicPr>
          <p:cNvPr id="3" name="Picture 2">
            <a:extLst>
              <a:ext uri="{FF2B5EF4-FFF2-40B4-BE49-F238E27FC236}">
                <a16:creationId xmlns:a16="http://schemas.microsoft.com/office/drawing/2014/main" id="{67FAE4DC-A8D7-432B-952E-F6A4148548BA}"/>
              </a:ext>
            </a:extLst>
          </p:cNvPr>
          <p:cNvPicPr>
            <a:picLocks noChangeAspect="1"/>
          </p:cNvPicPr>
          <p:nvPr/>
        </p:nvPicPr>
        <p:blipFill>
          <a:blip r:embed="rId8"/>
          <a:stretch>
            <a:fillRect/>
          </a:stretch>
        </p:blipFill>
        <p:spPr>
          <a:xfrm>
            <a:off x="5976746" y="3576577"/>
            <a:ext cx="5185817" cy="3172529"/>
          </a:xfrm>
          <a:prstGeom prst="rect">
            <a:avLst/>
          </a:prstGeom>
        </p:spPr>
      </p:pic>
    </p:spTree>
    <p:custDataLst>
      <p:tags r:id="rId1"/>
    </p:custDataLst>
    <p:extLst>
      <p:ext uri="{BB962C8B-B14F-4D97-AF65-F5344CB8AC3E}">
        <p14:creationId xmlns:p14="http://schemas.microsoft.com/office/powerpoint/2010/main" val="343534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custDataLst>
              <p:tags r:id="rId2"/>
            </p:custDataLst>
          </p:nvPr>
        </p:nvSpPr>
        <p:spPr>
          <a:xfrm>
            <a:off x="1759533" y="6467575"/>
            <a:ext cx="504053" cy="18419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FFFFFF"/>
                </a:solidFill>
              </a:rPr>
              <a:t>8</a:t>
            </a:r>
          </a:p>
        </p:txBody>
      </p:sp>
      <p:sp>
        <p:nvSpPr>
          <p:cNvPr id="25" name="TextBox 24"/>
          <p:cNvSpPr txBox="1"/>
          <p:nvPr>
            <p:custDataLst>
              <p:tags r:id="rId3"/>
            </p:custDataLst>
          </p:nvPr>
        </p:nvSpPr>
        <p:spPr>
          <a:xfrm>
            <a:off x="2064658" y="6503906"/>
            <a:ext cx="4537528" cy="139732"/>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FFFFFF"/>
                </a:solidFill>
              </a:rPr>
              <a:t>            </a:t>
            </a:r>
          </a:p>
        </p:txBody>
      </p:sp>
      <p:sp>
        <p:nvSpPr>
          <p:cNvPr id="19" name="Title 18"/>
          <p:cNvSpPr>
            <a:spLocks noGrp="1"/>
          </p:cNvSpPr>
          <p:nvPr>
            <p:ph type="title"/>
            <p:custDataLst>
              <p:tags r:id="rId4"/>
            </p:custDataLst>
          </p:nvPr>
        </p:nvSpPr>
        <p:spPr>
          <a:xfrm>
            <a:off x="6097587" y="110482"/>
            <a:ext cx="4609071" cy="100823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rmAutofit/>
          </a:bodyPr>
          <a:lstStyle/>
          <a:p>
            <a:pPr>
              <a:spcBef>
                <a:spcPts val="0"/>
              </a:spcBef>
            </a:pPr>
            <a:r>
              <a:rPr lang="en-US" sz="3201" dirty="0">
                <a:solidFill>
                  <a:srgbClr val="000000"/>
                </a:solidFill>
                <a:latin typeface="Calibri"/>
              </a:rPr>
              <a:t>Light-on-demand for </a:t>
            </a:r>
            <a:r>
              <a:rPr lang="en-US" sz="3201" b="1" dirty="0">
                <a:solidFill>
                  <a:schemeClr val="accent3">
                    <a:lumMod val="75000"/>
                  </a:schemeClr>
                </a:solidFill>
                <a:latin typeface="Calibri"/>
              </a:rPr>
              <a:t>citizens</a:t>
            </a:r>
          </a:p>
        </p:txBody>
      </p:sp>
      <p:sp>
        <p:nvSpPr>
          <p:cNvPr id="21" name="Text Placeholder 20"/>
          <p:cNvSpPr>
            <a:spLocks noGrp="1"/>
          </p:cNvSpPr>
          <p:nvPr>
            <p:ph type="body" sz="half" idx="2"/>
            <p:custDataLst>
              <p:tags r:id="rId5"/>
            </p:custDataLst>
          </p:nvPr>
        </p:nvSpPr>
        <p:spPr>
          <a:xfrm>
            <a:off x="6262238" y="947418"/>
            <a:ext cx="4609071" cy="4609071"/>
          </a:xfrm>
          <a:ln w="0"/>
          <a:effectLst/>
          <a:extLst>
            <a:ext uri="{53640926-AAD7-44D8-BBD7-CCE9431645EC}">
              <a14:shadowObscured xmlns:a14="http://schemas.microsoft.com/office/drawing/2010/main"/>
            </a:ext>
          </a:extLst>
        </p:spPr>
        <p:txBody>
          <a:bodyPr wrap="square" lIns="0" tIns="0" rIns="0" bIns="0">
            <a:noAutofit/>
          </a:bodyPr>
          <a:lstStyle/>
          <a:p>
            <a:pPr>
              <a:spcAft>
                <a:spcPts val="600"/>
              </a:spcAft>
            </a:pPr>
            <a:endParaRPr lang="en-US" sz="2000" dirty="0">
              <a:solidFill>
                <a:srgbClr val="000000"/>
              </a:solidFill>
            </a:endParaRPr>
          </a:p>
          <a:p>
            <a:pPr>
              <a:spcAft>
                <a:spcPts val="600"/>
              </a:spcAft>
            </a:pPr>
            <a:r>
              <a:rPr lang="en-US" sz="2000" dirty="0">
                <a:solidFill>
                  <a:srgbClr val="000000"/>
                </a:solidFill>
              </a:rPr>
              <a:t>Foster safer outdoor spaces at night</a:t>
            </a:r>
          </a:p>
          <a:p>
            <a:pPr>
              <a:spcAft>
                <a:spcPts val="600"/>
              </a:spcAft>
            </a:pPr>
            <a:r>
              <a:rPr lang="en-US" sz="2000" dirty="0">
                <a:solidFill>
                  <a:srgbClr val="000000"/>
                </a:solidFill>
              </a:rPr>
              <a:t>Increase energy savings up to 80% vs. conventional lighting</a:t>
            </a:r>
          </a:p>
          <a:p>
            <a:pPr>
              <a:spcAft>
                <a:spcPts val="600"/>
              </a:spcAft>
            </a:pPr>
            <a:r>
              <a:rPr lang="en-US" sz="2000" dirty="0">
                <a:solidFill>
                  <a:srgbClr val="000000"/>
                </a:solidFill>
              </a:rPr>
              <a:t>Reduce CO2 footprint with Solar Energy</a:t>
            </a:r>
          </a:p>
          <a:p>
            <a:pPr>
              <a:spcAft>
                <a:spcPts val="600"/>
              </a:spcAft>
            </a:pPr>
            <a:r>
              <a:rPr lang="en-US" sz="2000" dirty="0">
                <a:solidFill>
                  <a:srgbClr val="000000"/>
                </a:solidFill>
              </a:rPr>
              <a:t>Reduce light pollution</a:t>
            </a:r>
          </a:p>
          <a:p>
            <a:pPr>
              <a:spcAft>
                <a:spcPts val="600"/>
              </a:spcAft>
            </a:pPr>
            <a:endParaRPr lang="en-US" sz="2000" dirty="0">
              <a:solidFill>
                <a:srgbClr val="000000"/>
              </a:solidFill>
            </a:endParaRPr>
          </a:p>
          <a:p>
            <a:pPr>
              <a:spcAft>
                <a:spcPts val="600"/>
              </a:spcAft>
            </a:pPr>
            <a:endParaRPr lang="en-US" sz="2000" dirty="0">
              <a:solidFill>
                <a:srgbClr val="000000"/>
              </a:solidFill>
            </a:endParaRPr>
          </a:p>
          <a:p>
            <a:pPr marL="0" indent="0">
              <a:spcAft>
                <a:spcPts val="600"/>
              </a:spcAft>
              <a:buNone/>
            </a:pPr>
            <a:endParaRPr lang="en-US" sz="1600" dirty="0"/>
          </a:p>
          <a:p>
            <a:pPr marL="0" indent="0">
              <a:spcAft>
                <a:spcPts val="600"/>
              </a:spcAft>
              <a:buNone/>
            </a:pPr>
            <a:endParaRPr lang="en-US" sz="2000" dirty="0">
              <a:solidFill>
                <a:srgbClr val="000000"/>
              </a:solidFill>
            </a:endParaRPr>
          </a:p>
        </p:txBody>
      </p:sp>
      <p:sp>
        <p:nvSpPr>
          <p:cNvPr id="10" name="Rectangle 9"/>
          <p:cNvSpPr/>
          <p:nvPr/>
        </p:nvSpPr>
        <p:spPr>
          <a:xfrm>
            <a:off x="5521454" y="5961694"/>
            <a:ext cx="4573058" cy="277063"/>
          </a:xfrm>
          <a:prstGeom prst="rect">
            <a:avLst/>
          </a:prstGeom>
        </p:spPr>
        <p:txBody>
          <a:bodyPr>
            <a:spAutoFit/>
          </a:bodyPr>
          <a:lstStyle/>
          <a:p>
            <a:endParaRPr lang="en-US" sz="1200" dirty="0"/>
          </a:p>
        </p:txBody>
      </p:sp>
      <p:pic>
        <p:nvPicPr>
          <p:cNvPr id="3" name="Picture 2">
            <a:extLst>
              <a:ext uri="{FF2B5EF4-FFF2-40B4-BE49-F238E27FC236}">
                <a16:creationId xmlns:a16="http://schemas.microsoft.com/office/drawing/2014/main" id="{67FAE4DC-A8D7-432B-952E-F6A4148548BA}"/>
              </a:ext>
            </a:extLst>
          </p:cNvPr>
          <p:cNvPicPr>
            <a:picLocks noChangeAspect="1"/>
          </p:cNvPicPr>
          <p:nvPr/>
        </p:nvPicPr>
        <p:blipFill rotWithShape="1">
          <a:blip r:embed="rId7"/>
          <a:srcRect r="39085"/>
          <a:stretch/>
        </p:blipFill>
        <p:spPr>
          <a:xfrm>
            <a:off x="5976747" y="3429793"/>
            <a:ext cx="3305084" cy="3319313"/>
          </a:xfrm>
          <a:prstGeom prst="rect">
            <a:avLst/>
          </a:prstGeom>
        </p:spPr>
      </p:pic>
      <p:pic>
        <p:nvPicPr>
          <p:cNvPr id="9" name="Picture 8">
            <a:extLst>
              <a:ext uri="{FF2B5EF4-FFF2-40B4-BE49-F238E27FC236}">
                <a16:creationId xmlns:a16="http://schemas.microsoft.com/office/drawing/2014/main" id="{66DC33AD-E2DD-47AB-A436-58E84F4D9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6" y="0"/>
            <a:ext cx="5144691" cy="6859588"/>
          </a:xfrm>
          <a:prstGeom prst="rect">
            <a:avLst/>
          </a:prstGeom>
        </p:spPr>
      </p:pic>
      <p:pic>
        <p:nvPicPr>
          <p:cNvPr id="11" name="Picture 10">
            <a:extLst>
              <a:ext uri="{FF2B5EF4-FFF2-40B4-BE49-F238E27FC236}">
                <a16:creationId xmlns:a16="http://schemas.microsoft.com/office/drawing/2014/main" id="{051B4B85-40A1-415A-9388-A3EF9D5834FB}"/>
              </a:ext>
            </a:extLst>
          </p:cNvPr>
          <p:cNvPicPr>
            <a:picLocks noChangeAspect="1"/>
          </p:cNvPicPr>
          <p:nvPr/>
        </p:nvPicPr>
        <p:blipFill rotWithShape="1">
          <a:blip r:embed="rId9"/>
          <a:srcRect b="13207"/>
          <a:stretch/>
        </p:blipFill>
        <p:spPr>
          <a:xfrm>
            <a:off x="8402122" y="3429793"/>
            <a:ext cx="1891230" cy="3319313"/>
          </a:xfrm>
          <a:prstGeom prst="rect">
            <a:avLst/>
          </a:prstGeom>
        </p:spPr>
      </p:pic>
    </p:spTree>
    <p:custDataLst>
      <p:tags r:id="rId1"/>
    </p:custDataLst>
    <p:extLst>
      <p:ext uri="{BB962C8B-B14F-4D97-AF65-F5344CB8AC3E}">
        <p14:creationId xmlns:p14="http://schemas.microsoft.com/office/powerpoint/2010/main" val="298808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99" y="409433"/>
            <a:ext cx="12719714" cy="6591868"/>
          </a:xfrm>
          <a:prstGeom prst="rect">
            <a:avLst/>
          </a:prstGeom>
        </p:spPr>
      </p:pic>
      <p:sp>
        <p:nvSpPr>
          <p:cNvPr id="8" name="TextBox 7"/>
          <p:cNvSpPr txBox="1"/>
          <p:nvPr/>
        </p:nvSpPr>
        <p:spPr>
          <a:xfrm>
            <a:off x="582874" y="167804"/>
            <a:ext cx="8694013" cy="1318388"/>
          </a:xfrm>
          <a:prstGeom prst="rect">
            <a:avLst/>
          </a:prstGeom>
          <a:noFill/>
        </p:spPr>
        <p:txBody>
          <a:bodyPr wrap="square" lIns="121934" tIns="60967" rIns="121934" bIns="60967" rtlCol="0">
            <a:spAutoFit/>
          </a:bodyPr>
          <a:lstStyle/>
          <a:p>
            <a:pPr defTabSz="609649">
              <a:lnSpc>
                <a:spcPct val="80000"/>
              </a:lnSpc>
            </a:pPr>
            <a:r>
              <a:rPr lang="en-US" sz="5334" b="1" dirty="0">
                <a:solidFill>
                  <a:srgbClr val="22505F"/>
                </a:solidFill>
                <a:latin typeface="Calibri"/>
              </a:rPr>
              <a:t>Future is here</a:t>
            </a:r>
          </a:p>
          <a:p>
            <a:pPr defTabSz="609649">
              <a:lnSpc>
                <a:spcPct val="80000"/>
              </a:lnSpc>
            </a:pPr>
            <a:r>
              <a:rPr lang="en-US" sz="4268" dirty="0">
                <a:solidFill>
                  <a:srgbClr val="5BBBB7"/>
                </a:solidFill>
                <a:latin typeface="Calibri"/>
              </a:rPr>
              <a:t>Connected Streetlights are taking off</a:t>
            </a:r>
          </a:p>
        </p:txBody>
      </p:sp>
      <p:sp>
        <p:nvSpPr>
          <p:cNvPr id="9" name="Text Placeholder 2"/>
          <p:cNvSpPr>
            <a:spLocks noGrp="1"/>
          </p:cNvSpPr>
          <p:nvPr/>
        </p:nvSpPr>
        <p:spPr>
          <a:xfrm>
            <a:off x="1110012" y="1987360"/>
            <a:ext cx="10208233" cy="587011"/>
          </a:xfrm>
          <a:prstGeom prst="rect">
            <a:avLst/>
          </a:prstGeom>
        </p:spPr>
        <p:txBody>
          <a:bodyPr lIns="0" tIns="0" rIns="0" bIns="0"/>
          <a:lstStyle>
            <a:lvl1pPr marL="0" indent="0" algn="l" defTabSz="914400" rtl="0" eaLnBrk="1" latinLnBrk="0" hangingPunct="1">
              <a:spcBef>
                <a:spcPts val="0"/>
              </a:spcBef>
              <a:buFontTx/>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444">
              <a:lnSpc>
                <a:spcPct val="90000"/>
              </a:lnSpc>
            </a:pPr>
            <a:r>
              <a:rPr lang="en-US" sz="2134">
                <a:solidFill>
                  <a:prstClr val="black">
                    <a:lumMod val="50000"/>
                    <a:lumOff val="50000"/>
                  </a:prstClr>
                </a:solidFill>
                <a:latin typeface="Calibri"/>
              </a:rPr>
              <a:t>Today, about 2% of all our street lights around the world are connected. By 2025, we expect this number to grow to 35%.</a:t>
            </a:r>
          </a:p>
        </p:txBody>
      </p:sp>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702404" y="6413166"/>
            <a:ext cx="1142977" cy="210209"/>
          </a:xfrm>
          <a:prstGeom prst="rect">
            <a:avLst/>
          </a:prstGeom>
          <a:ln w="0">
            <a:noFill/>
          </a:ln>
          <a:effectLst/>
          <a:extLst>
            <a:ext uri="{91240B29-F687-4f45-9708-019B960494DF}">
              <a14:hiddenLine xmlns:a14="http://schemas.microsoft.com/office/drawing/2010/main" xmlns="" w="0">
                <a:solidFill>
                  <a:schemeClr val="tx1"/>
                </a:solidFill>
              </a14:hiddenLine>
            </a:ext>
            <a:ext uri="{AF507438-7753-43e0-B8FC-AC1667EBCBE1}">
              <a14:hiddenEffects xmlns:a14="http://schemas.microsoft.com/office/drawing/2010/main" xmlns="">
                <a:effectLst>
                  <a:outerShdw blurRad="63500" rotWithShape="0">
                    <a:scrgbClr r="0" g="0" b="0"/>
                  </a:outerShdw>
                </a:effectLst>
              </a14:hiddenEffects>
            </a:ext>
            <a:ext uri="{53640926-AAD7-44d8-BBD7-CCE9431645EC}">
              <a14:shadowObscured xmlns:a14="http://schemas.microsoft.com/office/drawing/2010/main" xmlns=""/>
            </a:ext>
          </a:extLst>
        </p:spPr>
      </p:pic>
      <p:pic>
        <p:nvPicPr>
          <p:cNvPr id="6" name="Picture 5">
            <a:extLst>
              <a:ext uri="{FF2B5EF4-FFF2-40B4-BE49-F238E27FC236}">
                <a16:creationId xmlns:a16="http://schemas.microsoft.com/office/drawing/2014/main" id="{C483037E-C3EA-4541-AC19-C5322F9B5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 y="794"/>
            <a:ext cx="4575249" cy="2573577"/>
          </a:xfrm>
          <a:prstGeom prst="rect">
            <a:avLst/>
          </a:prstGeom>
        </p:spPr>
      </p:pic>
      <p:pic>
        <p:nvPicPr>
          <p:cNvPr id="11" name="Picture 10">
            <a:extLst>
              <a:ext uri="{FF2B5EF4-FFF2-40B4-BE49-F238E27FC236}">
                <a16:creationId xmlns:a16="http://schemas.microsoft.com/office/drawing/2014/main" id="{9F736789-28CF-45D8-833D-ADFADD95C7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836" y="1"/>
            <a:ext cx="3871128" cy="2580752"/>
          </a:xfrm>
          <a:prstGeom prst="rect">
            <a:avLst/>
          </a:prstGeom>
        </p:spPr>
      </p:pic>
      <p:pic>
        <p:nvPicPr>
          <p:cNvPr id="13" name="Picture 12">
            <a:extLst>
              <a:ext uri="{FF2B5EF4-FFF2-40B4-BE49-F238E27FC236}">
                <a16:creationId xmlns:a16="http://schemas.microsoft.com/office/drawing/2014/main" id="{D309E7E7-7795-4A58-AB52-32C761FE9C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7963" y="-5236"/>
            <a:ext cx="3747211" cy="2573577"/>
          </a:xfrm>
          <a:prstGeom prst="rect">
            <a:avLst/>
          </a:prstGeom>
        </p:spPr>
      </p:pic>
      <p:pic>
        <p:nvPicPr>
          <p:cNvPr id="15" name="Picture 14">
            <a:extLst>
              <a:ext uri="{FF2B5EF4-FFF2-40B4-BE49-F238E27FC236}">
                <a16:creationId xmlns:a16="http://schemas.microsoft.com/office/drawing/2014/main" id="{B45D7D2E-56A6-49C4-8E6B-D9794D66D7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 y="4278836"/>
            <a:ext cx="4588004" cy="2580752"/>
          </a:xfrm>
          <a:prstGeom prst="rect">
            <a:avLst/>
          </a:prstGeom>
        </p:spPr>
      </p:pic>
      <p:pic>
        <p:nvPicPr>
          <p:cNvPr id="17" name="Picture 16">
            <a:extLst>
              <a:ext uri="{FF2B5EF4-FFF2-40B4-BE49-F238E27FC236}">
                <a16:creationId xmlns:a16="http://schemas.microsoft.com/office/drawing/2014/main" id="{1252C07A-2B6F-499F-8A56-586DA8482A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6992" y="4278835"/>
            <a:ext cx="4588005" cy="2580752"/>
          </a:xfrm>
          <a:prstGeom prst="rect">
            <a:avLst/>
          </a:prstGeom>
        </p:spPr>
      </p:pic>
      <p:pic>
        <p:nvPicPr>
          <p:cNvPr id="19" name="Picture 18">
            <a:extLst>
              <a:ext uri="{FF2B5EF4-FFF2-40B4-BE49-F238E27FC236}">
                <a16:creationId xmlns:a16="http://schemas.microsoft.com/office/drawing/2014/main" id="{1C442178-4F6F-47F7-BC71-B87871533E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5177" y="4266423"/>
            <a:ext cx="4588007" cy="2580754"/>
          </a:xfrm>
          <a:prstGeom prst="rect">
            <a:avLst/>
          </a:prstGeom>
        </p:spPr>
      </p:pic>
      <p:sp>
        <p:nvSpPr>
          <p:cNvPr id="22" name="Rectangle 21">
            <a:extLst>
              <a:ext uri="{FF2B5EF4-FFF2-40B4-BE49-F238E27FC236}">
                <a16:creationId xmlns:a16="http://schemas.microsoft.com/office/drawing/2014/main" id="{60CDE791-9369-4C59-9989-DC6F27F2860B}"/>
              </a:ext>
            </a:extLst>
          </p:cNvPr>
          <p:cNvSpPr/>
          <p:nvPr/>
        </p:nvSpPr>
        <p:spPr>
          <a:xfrm>
            <a:off x="0" y="2593165"/>
            <a:ext cx="12194996" cy="1661993"/>
          </a:xfrm>
          <a:prstGeom prst="rect">
            <a:avLst/>
          </a:prstGeom>
          <a:solidFill>
            <a:schemeClr val="bg1"/>
          </a:solidFill>
        </p:spPr>
        <p:txBody>
          <a:bodyPr wrap="square">
            <a:spAutoFit/>
          </a:bodyPr>
          <a:lstStyle/>
          <a:p>
            <a:pPr defTabSz="914400"/>
            <a:r>
              <a:rPr lang="en-GB" sz="4400" b="1" dirty="0">
                <a:solidFill>
                  <a:srgbClr val="0089C4"/>
                </a:solidFill>
                <a:cs typeface="Calibri"/>
              </a:rPr>
              <a:t>1000+</a:t>
            </a:r>
            <a:r>
              <a:rPr lang="en-GB" sz="4400" dirty="0">
                <a:solidFill>
                  <a:srgbClr val="0089C4"/>
                </a:solidFill>
                <a:cs typeface="Calibri"/>
              </a:rPr>
              <a:t> </a:t>
            </a:r>
            <a:r>
              <a:rPr lang="en-GB" sz="4400" b="1" dirty="0">
                <a:solidFill>
                  <a:srgbClr val="0089C4"/>
                </a:solidFill>
                <a:cs typeface="Calibri"/>
              </a:rPr>
              <a:t>Philips CityTouch </a:t>
            </a:r>
            <a:r>
              <a:rPr lang="en-GB" sz="4400" dirty="0">
                <a:solidFill>
                  <a:srgbClr val="0089C4"/>
                </a:solidFill>
                <a:cs typeface="Calibri"/>
              </a:rPr>
              <a:t>street lighting projects in </a:t>
            </a:r>
            <a:r>
              <a:rPr lang="en-GB" sz="4400" b="1" dirty="0">
                <a:solidFill>
                  <a:srgbClr val="0089C4"/>
                </a:solidFill>
                <a:cs typeface="Calibri"/>
              </a:rPr>
              <a:t>31 countries. </a:t>
            </a:r>
            <a:r>
              <a:rPr lang="en-GB" sz="4400" dirty="0">
                <a:solidFill>
                  <a:srgbClr val="0089C4"/>
                </a:solidFill>
                <a:cs typeface="Calibri"/>
              </a:rPr>
              <a:t>Largest </a:t>
            </a:r>
            <a:r>
              <a:rPr lang="en-GB" sz="4400" b="1" dirty="0">
                <a:solidFill>
                  <a:srgbClr val="0089C4"/>
                </a:solidFill>
                <a:cs typeface="Calibri"/>
              </a:rPr>
              <a:t>Amplight</a:t>
            </a:r>
            <a:r>
              <a:rPr lang="en-GB" sz="4400" dirty="0">
                <a:solidFill>
                  <a:srgbClr val="0089C4"/>
                </a:solidFill>
                <a:cs typeface="Calibri"/>
              </a:rPr>
              <a:t> Installation in </a:t>
            </a:r>
            <a:r>
              <a:rPr lang="en-GB" sz="4400" b="1" dirty="0">
                <a:solidFill>
                  <a:srgbClr val="0089C4"/>
                </a:solidFill>
                <a:cs typeface="Calibri"/>
              </a:rPr>
              <a:t>Pune.</a:t>
            </a:r>
            <a:r>
              <a:rPr lang="en-GB" sz="5400" b="1" dirty="0">
                <a:solidFill>
                  <a:prstClr val="black"/>
                </a:solidFill>
                <a:ea typeface="Calibri" panose="020F0502020204030204" pitchFamily="34" charset="0"/>
              </a:rPr>
              <a:t> </a:t>
            </a:r>
            <a:endParaRPr lang="en-US" sz="5400" b="1" dirty="0">
              <a:solidFill>
                <a:prstClr val="black"/>
              </a:solidFill>
            </a:endParaRPr>
          </a:p>
        </p:txBody>
      </p:sp>
    </p:spTree>
    <p:extLst>
      <p:ext uri="{BB962C8B-B14F-4D97-AF65-F5344CB8AC3E}">
        <p14:creationId xmlns:p14="http://schemas.microsoft.com/office/powerpoint/2010/main" val="313207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877" t="27664" r="26318" b="19366"/>
          <a:stretch/>
        </p:blipFill>
        <p:spPr>
          <a:xfrm>
            <a:off x="176" y="3551"/>
            <a:ext cx="12194822" cy="68560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 y="3551"/>
            <a:ext cx="12194822" cy="685603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62" y="0"/>
            <a:ext cx="12194822" cy="6856037"/>
          </a:xfrm>
          <a:prstGeom prst="rect">
            <a:avLst/>
          </a:prstGeom>
        </p:spPr>
      </p:pic>
      <p:sp>
        <p:nvSpPr>
          <p:cNvPr id="8" name="TextBox 7"/>
          <p:cNvSpPr txBox="1"/>
          <p:nvPr/>
        </p:nvSpPr>
        <p:spPr>
          <a:xfrm>
            <a:off x="6884822" y="1359534"/>
            <a:ext cx="5590310" cy="492571"/>
          </a:xfrm>
          <a:prstGeom prst="rect">
            <a:avLst/>
          </a:prstGeom>
          <a:noFill/>
        </p:spPr>
        <p:txBody>
          <a:bodyPr wrap="square" lIns="0" tIns="0" rIns="0" bIns="0" rtlCol="0">
            <a:spAutoFit/>
          </a:bodyPr>
          <a:lstStyle/>
          <a:p>
            <a:endParaRPr lang="en-US" sz="3201" dirty="0">
              <a:solidFill>
                <a:srgbClr val="7BA4D9"/>
              </a:solidFill>
            </a:endParaRPr>
          </a:p>
        </p:txBody>
      </p:sp>
      <p:sp>
        <p:nvSpPr>
          <p:cNvPr id="9" name="Text Placeholder 14"/>
          <p:cNvSpPr txBox="1">
            <a:spLocks/>
          </p:cNvSpPr>
          <p:nvPr/>
        </p:nvSpPr>
        <p:spPr>
          <a:xfrm>
            <a:off x="251151" y="2334472"/>
            <a:ext cx="12263553" cy="2194194"/>
          </a:xfrm>
          <a:prstGeom prst="rect">
            <a:avLst/>
          </a:prstGeom>
        </p:spPr>
        <p:txBody>
          <a:bodyPr/>
          <a:lstStyle>
            <a:lvl1pPr marL="342854" indent="-342854" algn="l" defTabSz="914278" rtl="0" eaLnBrk="1" latinLnBrk="0" hangingPunct="1">
              <a:spcBef>
                <a:spcPct val="20000"/>
              </a:spcBef>
              <a:buFont typeface="Arial" pitchFamily="34" charset="0"/>
              <a:buChar char="•"/>
              <a:defRPr lang="en-US" sz="1300" kern="1200" smtClean="0">
                <a:solidFill>
                  <a:schemeClr val="tx1"/>
                </a:solidFill>
                <a:latin typeface="+mn-lt"/>
                <a:ea typeface="+mn-ea"/>
                <a:cs typeface="+mn-cs"/>
              </a:defRPr>
            </a:lvl1pPr>
            <a:lvl2pPr marL="742850" indent="-285712" algn="l" defTabSz="914278" rtl="0" eaLnBrk="1" latinLnBrk="0" hangingPunct="1">
              <a:spcBef>
                <a:spcPct val="20000"/>
              </a:spcBef>
              <a:buFont typeface="Arial" pitchFamily="34" charset="0"/>
              <a:buChar char="–"/>
              <a:defRPr lang="en-US" sz="1200" kern="1200" smtClean="0">
                <a:solidFill>
                  <a:schemeClr val="tx1"/>
                </a:solidFill>
                <a:latin typeface="+mn-lt"/>
                <a:ea typeface="+mn-ea"/>
                <a:cs typeface="+mn-cs"/>
              </a:defRPr>
            </a:lvl2pPr>
            <a:lvl3pPr marL="1142847" indent="-228570" algn="l" defTabSz="914278" rtl="0" eaLnBrk="1" latinLnBrk="0" hangingPunct="1">
              <a:spcBef>
                <a:spcPct val="20000"/>
              </a:spcBef>
              <a:buFont typeface="Arial" pitchFamily="34" charset="0"/>
              <a:buChar char="•"/>
              <a:defRPr lang="en-US" sz="1000" kern="1200" smtClean="0">
                <a:solidFill>
                  <a:schemeClr val="tx1"/>
                </a:solidFill>
                <a:latin typeface="+mn-lt"/>
                <a:ea typeface="+mn-ea"/>
                <a:cs typeface="+mn-cs"/>
              </a:defRPr>
            </a:lvl3pPr>
            <a:lvl4pPr marL="1599986" indent="-228570" algn="l" defTabSz="914278" rtl="0" eaLnBrk="1" latinLnBrk="0" hangingPunct="1">
              <a:spcBef>
                <a:spcPct val="20000"/>
              </a:spcBef>
              <a:buFont typeface="Arial" pitchFamily="34" charset="0"/>
              <a:buChar char="–"/>
              <a:defRPr lang="en-US" sz="1000" kern="1200" smtClean="0">
                <a:solidFill>
                  <a:schemeClr val="tx1"/>
                </a:solidFill>
                <a:latin typeface="+mn-lt"/>
                <a:ea typeface="+mn-ea"/>
                <a:cs typeface="+mn-cs"/>
              </a:defRPr>
            </a:lvl4pPr>
            <a:lvl5pPr marL="2057126" indent="-228570" algn="l" defTabSz="914278" rtl="0" eaLnBrk="1" latinLnBrk="0" hangingPunct="1">
              <a:spcBef>
                <a:spcPct val="20000"/>
              </a:spcBef>
              <a:buFont typeface="Arial" pitchFamily="34" charset="0"/>
              <a:buChar char="»"/>
              <a:defRPr lang="en-GB" sz="1000" kern="1200" smtClean="0">
                <a:solidFill>
                  <a:schemeClr val="tx1"/>
                </a:solidFill>
                <a:latin typeface="+mn-lt"/>
                <a:ea typeface="+mn-ea"/>
                <a:cs typeface="+mn-cs"/>
              </a:defRPr>
            </a:lvl5pPr>
            <a:lvl6pPr marL="2514265"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03"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42"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81"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1" dirty="0">
                <a:solidFill>
                  <a:schemeClr val="bg1"/>
                </a:solidFill>
              </a:rPr>
              <a:t>Enhancing Public Spaces</a:t>
            </a:r>
          </a:p>
        </p:txBody>
      </p:sp>
    </p:spTree>
    <p:extLst>
      <p:ext uri="{BB962C8B-B14F-4D97-AF65-F5344CB8AC3E}">
        <p14:creationId xmlns:p14="http://schemas.microsoft.com/office/powerpoint/2010/main" val="213951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29-Parks_Plazas_Graphics2-5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780" y="4820766"/>
            <a:ext cx="1472525" cy="1512158"/>
          </a:xfrm>
          <a:prstGeom prst="rect">
            <a:avLst/>
          </a:prstGeom>
        </p:spPr>
      </p:pic>
      <p:pic>
        <p:nvPicPr>
          <p:cNvPr id="22" name="Picture 21" descr="15029-Parks_Plazas_Graphics-5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641" y="3366787"/>
            <a:ext cx="1472525" cy="1512158"/>
          </a:xfrm>
          <a:prstGeom prst="rect">
            <a:avLst/>
          </a:prstGeom>
        </p:spPr>
      </p:pic>
      <p:pic>
        <p:nvPicPr>
          <p:cNvPr id="21" name="Picture 20" descr="15029-Parks_Plazas_Graphics-5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6641" y="4820766"/>
            <a:ext cx="1472525" cy="1512158"/>
          </a:xfrm>
          <a:prstGeom prst="rect">
            <a:avLst/>
          </a:prstGeom>
        </p:spPr>
      </p:pic>
      <p:pic>
        <p:nvPicPr>
          <p:cNvPr id="14" name="Picture 13" descr="15029-Parks_Plazas_Graphics-49.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6641" y="1835532"/>
            <a:ext cx="1472525" cy="1512158"/>
          </a:xfrm>
          <a:prstGeom prst="rect">
            <a:avLst/>
          </a:prstGeom>
        </p:spPr>
      </p:pic>
      <p:pic>
        <p:nvPicPr>
          <p:cNvPr id="13" name="Picture 12" descr="15029-Parks_Plazas_Graphics-4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2780" y="3366787"/>
            <a:ext cx="1472525" cy="1512158"/>
          </a:xfrm>
          <a:prstGeom prst="rect">
            <a:avLst/>
          </a:prstGeom>
        </p:spPr>
      </p:pic>
      <p:pic>
        <p:nvPicPr>
          <p:cNvPr id="11" name="Picture 10" descr="15029-Parks_Plazas_Graphics-47.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2780" y="1835532"/>
            <a:ext cx="1472525" cy="1512158"/>
          </a:xfrm>
          <a:prstGeom prst="rect">
            <a:avLst/>
          </a:prstGeom>
        </p:spPr>
      </p:pic>
      <p:sp>
        <p:nvSpPr>
          <p:cNvPr id="4" name="Rectangle 3"/>
          <p:cNvSpPr/>
          <p:nvPr/>
        </p:nvSpPr>
        <p:spPr>
          <a:xfrm>
            <a:off x="1884612" y="6433337"/>
            <a:ext cx="328968" cy="261651"/>
          </a:xfrm>
          <a:prstGeom prst="rect">
            <a:avLst/>
          </a:prstGeom>
        </p:spPr>
        <p:txBody>
          <a:bodyPr wrap="none" lIns="91439" tIns="45721" rIns="91439" bIns="45721">
            <a:spAutoFit/>
          </a:bodyPr>
          <a:lstStyle/>
          <a:p>
            <a:pPr defTabSz="457291"/>
            <a:fld id="{AFB868B0-0EA7-468E-A823-2874C090DC2E}" type="slidenum">
              <a:rPr lang="de-DE" sz="1100">
                <a:solidFill>
                  <a:prstClr val="white">
                    <a:lumMod val="75000"/>
                  </a:prstClr>
                </a:solidFill>
                <a:latin typeface="Calibri"/>
              </a:rPr>
              <a:pPr defTabSz="457291"/>
              <a:t>9</a:t>
            </a:fld>
            <a:endParaRPr lang="en-US" sz="1100" dirty="0">
              <a:solidFill>
                <a:prstClr val="white">
                  <a:lumMod val="75000"/>
                </a:prstClr>
              </a:solidFill>
              <a:latin typeface="Calibri"/>
            </a:endParaRPr>
          </a:p>
        </p:txBody>
      </p:sp>
      <p:sp>
        <p:nvSpPr>
          <p:cNvPr id="7" name="TextBox 6"/>
          <p:cNvSpPr txBox="1"/>
          <p:nvPr/>
        </p:nvSpPr>
        <p:spPr>
          <a:xfrm>
            <a:off x="2100661" y="374849"/>
            <a:ext cx="7409782" cy="733694"/>
          </a:xfrm>
          <a:prstGeom prst="rect">
            <a:avLst/>
          </a:prstGeom>
          <a:noFill/>
        </p:spPr>
        <p:txBody>
          <a:bodyPr wrap="square" lIns="91450" tIns="45726" rIns="91450" bIns="45726" rtlCol="0">
            <a:spAutoFit/>
          </a:bodyPr>
          <a:lstStyle/>
          <a:p>
            <a:pPr defTabSz="457291">
              <a:lnSpc>
                <a:spcPct val="80000"/>
              </a:lnSpc>
            </a:pPr>
            <a:r>
              <a:rPr lang="en-US" sz="5001" dirty="0">
                <a:solidFill>
                  <a:srgbClr val="631D76"/>
                </a:solidFill>
                <a:latin typeface="Calibri"/>
              </a:rPr>
              <a:t>Enhance your </a:t>
            </a:r>
            <a:r>
              <a:rPr lang="en-US" sz="5001" b="1" dirty="0">
                <a:solidFill>
                  <a:srgbClr val="B390BB"/>
                </a:solidFill>
                <a:latin typeface="Calibri"/>
              </a:rPr>
              <a:t>open spaces</a:t>
            </a:r>
            <a:endParaRPr lang="en-US" sz="3501" b="1" dirty="0">
              <a:solidFill>
                <a:srgbClr val="B390BB"/>
              </a:solidFill>
              <a:latin typeface="Calibri"/>
            </a:endParaRPr>
          </a:p>
        </p:txBody>
      </p:sp>
      <p:sp>
        <p:nvSpPr>
          <p:cNvPr id="8" name="Rectangle 7"/>
          <p:cNvSpPr/>
          <p:nvPr/>
        </p:nvSpPr>
        <p:spPr>
          <a:xfrm>
            <a:off x="3435305" y="2113852"/>
            <a:ext cx="2681337" cy="831189"/>
          </a:xfrm>
          <a:prstGeom prst="rect">
            <a:avLst/>
          </a:prstGeom>
        </p:spPr>
        <p:txBody>
          <a:bodyPr wrap="square">
            <a:spAutoFit/>
          </a:bodyPr>
          <a:lstStyle/>
          <a:p>
            <a:pPr defTabSz="457291"/>
            <a:r>
              <a:rPr lang="en-US" sz="1600" b="1" kern="0" dirty="0">
                <a:solidFill>
                  <a:prstClr val="white">
                    <a:lumMod val="50000"/>
                  </a:prstClr>
                </a:solidFill>
                <a:latin typeface="Calibri"/>
              </a:rPr>
              <a:t>Create unique experiences for open spaces </a:t>
            </a:r>
            <a:r>
              <a:rPr lang="en-US" sz="1600" kern="0" dirty="0">
                <a:solidFill>
                  <a:prstClr val="white">
                    <a:lumMod val="50000"/>
                  </a:prstClr>
                </a:solidFill>
                <a:latin typeface="Calibri"/>
              </a:rPr>
              <a:t>that are welcoming and safe</a:t>
            </a:r>
          </a:p>
        </p:txBody>
      </p:sp>
      <p:sp>
        <p:nvSpPr>
          <p:cNvPr id="2" name="Rectangle 1"/>
          <p:cNvSpPr/>
          <p:nvPr/>
        </p:nvSpPr>
        <p:spPr>
          <a:xfrm>
            <a:off x="2100661" y="1189201"/>
            <a:ext cx="7655371" cy="646331"/>
          </a:xfrm>
          <a:prstGeom prst="rect">
            <a:avLst/>
          </a:prstGeom>
        </p:spPr>
        <p:txBody>
          <a:bodyPr wrap="square">
            <a:spAutoFit/>
          </a:bodyPr>
          <a:lstStyle/>
          <a:p>
            <a:pPr defTabSz="457291"/>
            <a:r>
              <a:rPr lang="en-US" sz="1800" b="1" dirty="0">
                <a:solidFill>
                  <a:srgbClr val="631D76"/>
                </a:solidFill>
                <a:latin typeface="Calibri"/>
              </a:rPr>
              <a:t>Transform the Central Markets, Parks, Plazas, Waterfronts, and other areas in your city</a:t>
            </a:r>
          </a:p>
        </p:txBody>
      </p:sp>
      <p:sp>
        <p:nvSpPr>
          <p:cNvPr id="20" name="Rectangle 19"/>
          <p:cNvSpPr/>
          <p:nvPr/>
        </p:nvSpPr>
        <p:spPr>
          <a:xfrm>
            <a:off x="7620085" y="2113852"/>
            <a:ext cx="2631363" cy="831189"/>
          </a:xfrm>
          <a:prstGeom prst="rect">
            <a:avLst/>
          </a:prstGeom>
        </p:spPr>
        <p:txBody>
          <a:bodyPr wrap="square">
            <a:spAutoFit/>
          </a:bodyPr>
          <a:lstStyle/>
          <a:p>
            <a:pPr defTabSz="457291">
              <a:defRPr/>
            </a:pPr>
            <a:r>
              <a:rPr lang="en-US" sz="1600" b="1" kern="0" dirty="0">
                <a:solidFill>
                  <a:prstClr val="white">
                    <a:lumMod val="50000"/>
                  </a:prstClr>
                </a:solidFill>
                <a:latin typeface="Calibri"/>
              </a:rPr>
              <a:t>Efficiently commission </a:t>
            </a:r>
            <a:br>
              <a:rPr lang="en-US" sz="1600" b="1" kern="0" dirty="0">
                <a:solidFill>
                  <a:prstClr val="white">
                    <a:lumMod val="50000"/>
                  </a:prstClr>
                </a:solidFill>
                <a:latin typeface="Calibri"/>
              </a:rPr>
            </a:br>
            <a:r>
              <a:rPr lang="en-US" sz="1600" b="1" kern="0" dirty="0">
                <a:solidFill>
                  <a:prstClr val="white">
                    <a:lumMod val="50000"/>
                  </a:prstClr>
                </a:solidFill>
                <a:latin typeface="Calibri"/>
              </a:rPr>
              <a:t>and manage </a:t>
            </a:r>
            <a:r>
              <a:rPr lang="en-US" sz="1600" kern="0" dirty="0">
                <a:solidFill>
                  <a:prstClr val="white">
                    <a:lumMod val="50000"/>
                  </a:prstClr>
                </a:solidFill>
                <a:latin typeface="Calibri"/>
              </a:rPr>
              <a:t>your lighting infrastructure</a:t>
            </a:r>
          </a:p>
        </p:txBody>
      </p:sp>
      <p:sp>
        <p:nvSpPr>
          <p:cNvPr id="17" name="TextBox 16"/>
          <p:cNvSpPr txBox="1"/>
          <p:nvPr/>
        </p:nvSpPr>
        <p:spPr>
          <a:xfrm>
            <a:off x="2244697" y="6481502"/>
            <a:ext cx="1623525" cy="220604"/>
          </a:xfrm>
          <a:prstGeom prst="rect">
            <a:avLst/>
          </a:prstGeom>
          <a:noFill/>
        </p:spPr>
        <p:txBody>
          <a:bodyPr wrap="square" lIns="91439" tIns="45721" rIns="91439" bIns="45721" rtlCol="0">
            <a:spAutoFit/>
          </a:bodyPr>
          <a:lstStyle/>
          <a:p>
            <a:pPr defTabSz="457291">
              <a:lnSpc>
                <a:spcPct val="80000"/>
              </a:lnSpc>
            </a:pPr>
            <a:r>
              <a:rPr lang="en-US" sz="1000" dirty="0">
                <a:solidFill>
                  <a:prstClr val="white">
                    <a:lumMod val="75000"/>
                  </a:prstClr>
                </a:solidFill>
                <a:latin typeface="Calibri"/>
              </a:rPr>
              <a:t>Enhancing city spaces</a:t>
            </a:r>
          </a:p>
        </p:txBody>
      </p:sp>
      <p:sp>
        <p:nvSpPr>
          <p:cNvPr id="15" name="Rectangle 14"/>
          <p:cNvSpPr/>
          <p:nvPr/>
        </p:nvSpPr>
        <p:spPr>
          <a:xfrm>
            <a:off x="3435305" y="3619985"/>
            <a:ext cx="2681337" cy="584911"/>
          </a:xfrm>
          <a:prstGeom prst="rect">
            <a:avLst/>
          </a:prstGeom>
        </p:spPr>
        <p:txBody>
          <a:bodyPr wrap="square">
            <a:spAutoFit/>
          </a:bodyPr>
          <a:lstStyle/>
          <a:p>
            <a:pPr defTabSz="457291"/>
            <a:r>
              <a:rPr lang="en-US" sz="1600" b="1" kern="0" dirty="0">
                <a:solidFill>
                  <a:prstClr val="white">
                    <a:lumMod val="50000"/>
                  </a:prstClr>
                </a:solidFill>
                <a:latin typeface="Calibri"/>
              </a:rPr>
              <a:t>Provide </a:t>
            </a:r>
            <a:r>
              <a:rPr lang="en-US" sz="1600" kern="0" dirty="0">
                <a:solidFill>
                  <a:prstClr val="white">
                    <a:lumMod val="50000"/>
                  </a:prstClr>
                </a:solidFill>
                <a:latin typeface="Calibri"/>
              </a:rPr>
              <a:t>well-maintained spaces</a:t>
            </a:r>
          </a:p>
        </p:txBody>
      </p:sp>
      <p:sp>
        <p:nvSpPr>
          <p:cNvPr id="16" name="Rectangle 15"/>
          <p:cNvSpPr/>
          <p:nvPr/>
        </p:nvSpPr>
        <p:spPr>
          <a:xfrm>
            <a:off x="3435305" y="5162557"/>
            <a:ext cx="2681337" cy="584911"/>
          </a:xfrm>
          <a:prstGeom prst="rect">
            <a:avLst/>
          </a:prstGeom>
        </p:spPr>
        <p:txBody>
          <a:bodyPr wrap="square">
            <a:spAutoFit/>
          </a:bodyPr>
          <a:lstStyle/>
          <a:p>
            <a:pPr defTabSz="457291"/>
            <a:r>
              <a:rPr lang="en-US" sz="1600" b="1" kern="0" dirty="0">
                <a:solidFill>
                  <a:prstClr val="white">
                    <a:lumMod val="50000"/>
                  </a:prstClr>
                </a:solidFill>
                <a:latin typeface="Calibri"/>
              </a:rPr>
              <a:t>Give people peace of mind </a:t>
            </a:r>
            <a:r>
              <a:rPr lang="en-US" sz="1600" kern="0" dirty="0">
                <a:solidFill>
                  <a:prstClr val="white">
                    <a:lumMod val="50000"/>
                  </a:prstClr>
                </a:solidFill>
                <a:latin typeface="Calibri"/>
              </a:rPr>
              <a:t>by fostering safe environments</a:t>
            </a:r>
          </a:p>
        </p:txBody>
      </p:sp>
      <p:sp>
        <p:nvSpPr>
          <p:cNvPr id="18" name="Rectangle 17"/>
          <p:cNvSpPr/>
          <p:nvPr/>
        </p:nvSpPr>
        <p:spPr>
          <a:xfrm>
            <a:off x="7620085" y="3619986"/>
            <a:ext cx="2631363" cy="831189"/>
          </a:xfrm>
          <a:prstGeom prst="rect">
            <a:avLst/>
          </a:prstGeom>
        </p:spPr>
        <p:txBody>
          <a:bodyPr wrap="square">
            <a:spAutoFit/>
          </a:bodyPr>
          <a:lstStyle/>
          <a:p>
            <a:pPr defTabSz="457291">
              <a:defRPr/>
            </a:pPr>
            <a:r>
              <a:rPr lang="en-US" sz="1600" b="1" kern="0" dirty="0">
                <a:solidFill>
                  <a:prstClr val="white">
                    <a:lumMod val="50000"/>
                  </a:prstClr>
                </a:solidFill>
                <a:latin typeface="Calibri"/>
              </a:rPr>
              <a:t>Stay informed </a:t>
            </a:r>
            <a:r>
              <a:rPr lang="en-US" sz="1600" kern="0" dirty="0">
                <a:solidFill>
                  <a:prstClr val="white">
                    <a:lumMod val="50000"/>
                  </a:prstClr>
                </a:solidFill>
                <a:latin typeface="Calibri"/>
              </a:rPr>
              <a:t>about the status of your lighting infrastructure</a:t>
            </a:r>
          </a:p>
        </p:txBody>
      </p:sp>
      <p:sp>
        <p:nvSpPr>
          <p:cNvPr id="19" name="Rectangle 18"/>
          <p:cNvSpPr/>
          <p:nvPr/>
        </p:nvSpPr>
        <p:spPr>
          <a:xfrm>
            <a:off x="7620085" y="5162558"/>
            <a:ext cx="2631363" cy="831189"/>
          </a:xfrm>
          <a:prstGeom prst="rect">
            <a:avLst/>
          </a:prstGeom>
        </p:spPr>
        <p:txBody>
          <a:bodyPr wrap="square">
            <a:spAutoFit/>
          </a:bodyPr>
          <a:lstStyle/>
          <a:p>
            <a:pPr defTabSz="457291">
              <a:defRPr/>
            </a:pPr>
            <a:r>
              <a:rPr lang="en-US" sz="1600" b="1" kern="0" dirty="0">
                <a:solidFill>
                  <a:prstClr val="white">
                    <a:lumMod val="50000"/>
                  </a:prstClr>
                </a:solidFill>
                <a:latin typeface="Calibri"/>
              </a:rPr>
              <a:t>Coordinate </a:t>
            </a:r>
            <a:r>
              <a:rPr lang="en-US" sz="1600" kern="0" dirty="0">
                <a:solidFill>
                  <a:prstClr val="white">
                    <a:lumMod val="50000"/>
                  </a:prstClr>
                </a:solidFill>
                <a:latin typeface="Calibri"/>
              </a:rPr>
              <a:t>adaptive</a:t>
            </a:r>
            <a:r>
              <a:rPr lang="en-US" sz="1600" b="1" kern="0" dirty="0">
                <a:solidFill>
                  <a:prstClr val="white">
                    <a:lumMod val="50000"/>
                  </a:prstClr>
                </a:solidFill>
                <a:latin typeface="Calibri"/>
              </a:rPr>
              <a:t> </a:t>
            </a:r>
            <a:r>
              <a:rPr lang="en-US" sz="1600" kern="0" dirty="0">
                <a:solidFill>
                  <a:prstClr val="white">
                    <a:lumMod val="50000"/>
                  </a:prstClr>
                </a:solidFill>
                <a:latin typeface="Calibri"/>
              </a:rPr>
              <a:t>functional and dynamic lighting with city life</a:t>
            </a:r>
          </a:p>
        </p:txBody>
      </p:sp>
    </p:spTree>
    <p:extLst>
      <p:ext uri="{BB962C8B-B14F-4D97-AF65-F5344CB8AC3E}">
        <p14:creationId xmlns:p14="http://schemas.microsoft.com/office/powerpoint/2010/main" val="9698881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Light;-2"/>
  <p:tag name="COLORSETCLASSNAME" val="ColorSet1"/>
  <p:tag name="SCRIPT" val="1"/>
  <p:tag name="MLI" val="1"/>
  <p:tag name="SHAPESETGROUPCLASSNAME" val="ShapeSetGroup2"/>
  <p:tag name="SHAPESETCLASSNAME" val="COLORSLIDE01"/>
  <p:tag name="COLORSETGROUPCLASSNAME" val="ColorSetGroupLight"/>
  <p:tag name="FONTSETGROUPCLASSNAME" val="FontSetGroup1"/>
  <p:tag name="SHAPECLASSNAME" val="PageNoWhiteG1S3"/>
  <p:tag name="SHAPECLASSPROTECTIONTYPE" val="47"/>
</p:tagLst>
</file>

<file path=ppt/tags/tag1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0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01.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10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03.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1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05.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10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07.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10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09.xml><?xml version="1.0" encoding="utf-8"?>
<p:tagLst xmlns:a="http://schemas.openxmlformats.org/drawingml/2006/main" xmlns:r="http://schemas.openxmlformats.org/officeDocument/2006/relationships" xmlns:p="http://schemas.openxmlformats.org/presentationml/2006/main">
  <p:tag name="NBTXT" val="Inviting People to Enjoy Open Spaces "/>
  <p:tag name="AGTX" val="Inviting People to Enjoy Open Spaces "/>
  <p:tag name="ML_1" val="Phi"/>
  <p:tag name="ML_LAYOUT_RESOURCE" val="PHI_PRESENT4_3.MCR"/>
  <p:tag name="FIELDS.INITIALIZED" val="1"/>
  <p:tag name="SHAPESETGROUPCLASSNAME" val="ShapeSetGroup2"/>
  <p:tag name="SHAPESETCLASSNAME" val="TITLECONTEN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CONTENT PLACEHOLDER 23_SHAPECLASSPROTECTIONTYPE" val="3"/>
  <p:tag name="PICTURE 22_SHAPECLASSPROTECTIONTYPE" val="31"/>
  <p:tag name="TEXTBOX 24_SHAPECLASSPROTECTIONTYPE" val="63"/>
  <p:tag name="TEXTBOX 25_SHAPECLASSPROTECTIONTYPE" val="47"/>
  <p:tag name="TITLE 18_SHAPECLASSPROTECTIONTYPE" val="3"/>
  <p:tag name="TEXT PLACEHOLDER 20_SHAPECLASSPROTECTIONTYPE" val="3"/>
  <p:tag name="NBTXTC" val="Light-on-Demand for Citizens"/>
  <p:tag name="AGTXC" val="Light-on-Demand for Citizens"/>
</p:tagLst>
</file>

<file path=ppt/tags/tag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10.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Light;-2"/>
  <p:tag name="COLORSETCLASSNAME" val="ColorSet1"/>
  <p:tag name="SCRIPT" val="1"/>
  <p:tag name="MLI" val="1"/>
  <p:tag name="SHAPESETGROUPCLASSNAME" val="ShapeSetGroup2"/>
  <p:tag name="SHAPESETCLASSNAME" val="TITLECONTENTTEXT"/>
  <p:tag name="COLORSETGROUPCLASSNAME" val="ColorSetGroupLight"/>
  <p:tag name="FONTSETGROUPCLASSNAME" val="FontSetGroup1"/>
  <p:tag name="SHAPECLASSNAME" val="PageNoWhiteG1S3"/>
  <p:tag name="SHAPECLASSPROTECTIONTYPE" val="47"/>
</p:tagLst>
</file>

<file path=ppt/tags/tag111.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Light;-2"/>
  <p:tag name="COLORSETCLASSNAME" val="ColorSet1"/>
  <p:tag name="SCRIPT" val="1"/>
  <p:tag name="FIELDS" val="DATE;DIVISION;ADDINFO;"/>
  <p:tag name="MLI" val="1"/>
  <p:tag name="SHAPESETGROUPCLASSNAME" val="ShapeSetGroup2"/>
  <p:tag name="SHAPESETCLASSNAME" val="TITLECONTENTTEXT"/>
  <p:tag name="COLORSETGROUPCLASSNAME" val="ColorSetGroupLight"/>
  <p:tag name="FONTSETGROUPCLASSNAME" val="FontSetGroup1"/>
  <p:tag name="SHAPECLASSNAME" val="FLineInfo1WhiteG1S3"/>
  <p:tag name="SHAPECLASSPROTECTIONTYPE" val="63"/>
</p:tagLst>
</file>

<file path=ppt/tags/tag112.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itleSubTitleRightOnG3"/>
  <p:tag name="SHAPECLASSPROTECTIONTYPE" val="3"/>
  <p:tag name="COLORS" val="-2;-2;-2;-2;-3;-2"/>
</p:tagLst>
</file>

<file path=ppt/tags/tag113.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extBigRightG3S1"/>
  <p:tag name="SHAPECLASSPROTECTIONTYPE" val="3"/>
  <p:tag name="COLORS" val="-2;-2;-2;-2;-1;-2"/>
</p:tagLst>
</file>

<file path=ppt/tags/tag114.xml><?xml version="1.0" encoding="utf-8"?>
<p:tagLst xmlns:a="http://schemas.openxmlformats.org/drawingml/2006/main" xmlns:r="http://schemas.openxmlformats.org/officeDocument/2006/relationships" xmlns:p="http://schemas.openxmlformats.org/presentationml/2006/main">
  <p:tag name="NBTXT" val="Inviting People to Enjoy Open Spaces "/>
  <p:tag name="AGTX" val="Inviting People to Enjoy Open Spaces "/>
  <p:tag name="ML_1" val="Phi"/>
  <p:tag name="ML_LAYOUT_RESOURCE" val="PHI_PRESENT4_3.MCR"/>
  <p:tag name="FIELDS.INITIALIZED" val="1"/>
  <p:tag name="SHAPESETGROUPCLASSNAME" val="ShapeSetGroup2"/>
  <p:tag name="SHAPESETCLASSNAME" val="TITLECONTEN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CONTENT PLACEHOLDER 23_SHAPECLASSPROTECTIONTYPE" val="3"/>
  <p:tag name="PICTURE 22_SHAPECLASSPROTECTIONTYPE" val="31"/>
  <p:tag name="TEXTBOX 24_SHAPECLASSPROTECTIONTYPE" val="63"/>
  <p:tag name="TEXTBOX 25_SHAPECLASSPROTECTIONTYPE" val="47"/>
  <p:tag name="TITLE 18_SHAPECLASSPROTECTIONTYPE" val="3"/>
  <p:tag name="TEXT PLACEHOLDER 20_SHAPECLASSPROTECTIONTYPE" val="3"/>
  <p:tag name="NBTXTC" val="Light-on-Demand for Citizens"/>
  <p:tag name="AGTXC" val="Light-on-Demand for Citizens"/>
</p:tagLst>
</file>

<file path=ppt/tags/tag115.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Light;-2"/>
  <p:tag name="COLORSETCLASSNAME" val="ColorSet1"/>
  <p:tag name="SCRIPT" val="1"/>
  <p:tag name="MLI" val="1"/>
  <p:tag name="SHAPESETGROUPCLASSNAME" val="ShapeSetGroup2"/>
  <p:tag name="SHAPESETCLASSNAME" val="TITLECONTENTTEXT"/>
  <p:tag name="COLORSETGROUPCLASSNAME" val="ColorSetGroupLight"/>
  <p:tag name="FONTSETGROUPCLASSNAME" val="FontSetGroup1"/>
  <p:tag name="SHAPECLASSNAME" val="PageNoWhiteG1S3"/>
  <p:tag name="SHAPECLASSPROTECTIONTYPE" val="47"/>
</p:tagLst>
</file>

<file path=ppt/tags/tag116.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Light;-2"/>
  <p:tag name="COLORSETCLASSNAME" val="ColorSet1"/>
  <p:tag name="SCRIPT" val="1"/>
  <p:tag name="FIELDS" val="DATE;DIVISION;ADDINFO;"/>
  <p:tag name="MLI" val="1"/>
  <p:tag name="SHAPESETGROUPCLASSNAME" val="ShapeSetGroup2"/>
  <p:tag name="SHAPESETCLASSNAME" val="TITLECONTENTTEXT"/>
  <p:tag name="COLORSETGROUPCLASSNAME" val="ColorSetGroupLight"/>
  <p:tag name="FONTSETGROUPCLASSNAME" val="FontSetGroup1"/>
  <p:tag name="SHAPECLASSNAME" val="FLineInfo1WhiteG1S3"/>
  <p:tag name="SHAPECLASSPROTECTIONTYPE" val="63"/>
</p:tagLst>
</file>

<file path=ppt/tags/tag117.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itleSubTitleRightOnG3"/>
  <p:tag name="SHAPECLASSPROTECTIONTYPE" val="3"/>
  <p:tag name="COLORS" val="-2;-2;-2;-2;-3;-2"/>
</p:tagLst>
</file>

<file path=ppt/tags/tag118.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extBigRightG3S1"/>
  <p:tag name="SHAPECLASSPROTECTIONTYPE" val="3"/>
  <p:tag name="COLORS" val="-2;-2;-2;-2;-1;-2"/>
</p:tagLst>
</file>

<file path=ppt/tags/tag119.xml><?xml version="1.0" encoding="utf-8"?>
<p:tagLst xmlns:a="http://schemas.openxmlformats.org/drawingml/2006/main" xmlns:r="http://schemas.openxmlformats.org/officeDocument/2006/relationships" xmlns:p="http://schemas.openxmlformats.org/presentationml/2006/main">
  <p:tag name="NBTXT" val="Inviting People to Enjoy Open Spaces "/>
  <p:tag name="AGTX" val="Inviting People to Enjoy Open Spaces "/>
  <p:tag name="ML_1" val="Phi"/>
  <p:tag name="ML_LAYOUT_RESOURCE" val="PHI_PRESENT4_3.MCR"/>
  <p:tag name="FIELDS.INITIALIZED" val="1"/>
  <p:tag name="SHAPESETGROUPCLASSNAME" val="ShapeSetGroup2"/>
  <p:tag name="SHAPESETCLASSNAME" val="TITLECONTEN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CONTENT PLACEHOLDER 12_SHAPECLASSPROTECTIONTYPE" val="3"/>
  <p:tag name="PICTURE 10_SHAPECLASSPROTECTIONTYPE" val="31"/>
  <p:tag name="TEXTBOX 13_SHAPECLASSPROTECTIONTYPE" val="63"/>
  <p:tag name="TEXTBOX 14_SHAPECLASSPROTECTIONTYPE" val="47"/>
  <p:tag name="TITLE 1_SHAPECLASSPROTECTIONTYPE" val="3"/>
  <p:tag name="TEXT PLACEHOLDER 5_SHAPECLASSPROTECTIONTYPE" val="3"/>
  <p:tag name="NBTXTC" val="Enhancing Open Spaces "/>
  <p:tag name="AGTXC" val="Enhancing Open Spaces "/>
</p:tagLst>
</file>

<file path=ppt/tags/tag1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2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PhilipsLogo"/>
  <p:tag name="SHAPECLASSFILE" val="PHGMCWORDMARK2008$C.emf"/>
  <p:tag name="SHAPECLASSPROTECTIONTYPE" val="31"/>
</p:tagLst>
</file>

<file path=ppt/tags/tag121.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Light;-2"/>
  <p:tag name="COLORSETCLASSNAME" val="ColorSet1"/>
  <p:tag name="SCRIPT" val="1"/>
  <p:tag name="MLI" val="1"/>
  <p:tag name="SHAPESETGROUPCLASSNAME" val="ShapeSetGroup2"/>
  <p:tag name="SHAPESETCLASSNAME" val="TITLECONTENTTEXT"/>
  <p:tag name="COLORSETGROUPCLASSNAME" val="ColorSetGroupLight"/>
  <p:tag name="FONTSETGROUPCLASSNAME" val="FontSetGroup1"/>
  <p:tag name="SHAPECLASSNAME" val="PageNoWhiteG1S3"/>
  <p:tag name="SHAPECLASSPROTECTIONTYPE" val="47"/>
</p:tagLst>
</file>

<file path=ppt/tags/tag122.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Light;-2"/>
  <p:tag name="COLORSETCLASSNAME" val="ColorSet1"/>
  <p:tag name="SCRIPT" val="1"/>
  <p:tag name="FIELDS" val="DATE;DIVISION;ADDINFO;"/>
  <p:tag name="MLI" val="1"/>
  <p:tag name="SHAPESETGROUPCLASSNAME" val="ShapeSetGroup2"/>
  <p:tag name="SHAPESETCLASSNAME" val="TITLECONTENTTEXT"/>
  <p:tag name="COLORSETGROUPCLASSNAME" val="ColorSetGroupLight"/>
  <p:tag name="FONTSETGROUPCLASSNAME" val="FontSetGroup1"/>
  <p:tag name="SHAPECLASSNAME" val="FLineInfo1WhiteG1S3"/>
  <p:tag name="SHAPECLASSPROTECTIONTYPE" val="63"/>
</p:tagLst>
</file>

<file path=ppt/tags/tag123.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itleSubTitleRightOnG3"/>
  <p:tag name="SHAPECLASSPROTECTIONTYPE" val="3"/>
  <p:tag name="COLORS" val="-2;-2;-2;-2;-1;-2"/>
</p:tagLst>
</file>

<file path=ppt/tags/tag124.xml><?xml version="1.0" encoding="utf-8"?>
<p:tagLst xmlns:a="http://schemas.openxmlformats.org/drawingml/2006/main" xmlns:r="http://schemas.openxmlformats.org/officeDocument/2006/relationships" xmlns:p="http://schemas.openxmlformats.org/presentationml/2006/main">
  <p:tag name="COLORS" val="-2;-2;-2;-2;SlideTextFontColorDark;-2"/>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ContentSmalLeftG3S1"/>
  <p:tag name="SHAPECLASSPROTECTIONTYPE" val="3"/>
</p:tagLst>
</file>

<file path=ppt/tags/tag125.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extBigRightG3S1"/>
  <p:tag name="SHAPECLASSPROTECTIONTYPE" val="3"/>
  <p:tag name="COLORS" val="-2;-2;-2;-2;-1;-2"/>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7.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CONTEN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CONTENT PLACEHOLDER 15_SHAPECLASSPROTECTIONTYPE" val="3"/>
  <p:tag name="PICTURE 14_SHAPECLASSPROTECTIONTYPE" val="31"/>
  <p:tag name="TEXTBOX 16_SHAPECLASSPROTECTIONTYPE" val="63"/>
  <p:tag name="TEXTBOX 17_SHAPECLASSPROTECTIONTYPE" val="47"/>
  <p:tag name="TITLE 11_SHAPECLASSPROTECTIONTYPE" val="3"/>
  <p:tag name="TEXT PLACEHOLDER 9_SHAPECLASSPROTECTIONTYPE" val="3"/>
  <p:tag name="NBTXT" val="Inviting People to Enjoy Open Spaces "/>
  <p:tag name="NBTXTC" val="Inviting People to Enjoy Open Spaces "/>
  <p:tag name="AGTX" val="Inviting People to Enjoy Open Spaces "/>
  <p:tag name="AGTXC" val="Inviting People to Enjoy Open Spaces "/>
</p:tagLst>
</file>

<file path=ppt/tags/tag12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PhilipsLogo"/>
  <p:tag name="SHAPECLASSFILE" val="PHGMCWORDMARK2008$C.emf"/>
  <p:tag name="SHAPECLASSPROTECTIONTYPE" val="31"/>
</p:tagLst>
</file>

<file path=ppt/tags/tag129.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Light;-2"/>
  <p:tag name="COLORSETCLASSNAME" val="ColorSet1"/>
  <p:tag name="SCRIPT" val="1"/>
  <p:tag name="MLI" val="1"/>
  <p:tag name="SHAPESETGROUPCLASSNAME" val="ShapeSetGroup2"/>
  <p:tag name="SHAPESETCLASSNAME" val="TITLECONTENTTEXT"/>
  <p:tag name="COLORSETGROUPCLASSNAME" val="ColorSetGroupLight"/>
  <p:tag name="FONTSETGROUPCLASSNAME" val="FontSetGroup1"/>
  <p:tag name="SHAPECLASSNAME" val="PageNoWhiteG1S3"/>
  <p:tag name="SHAPECLASSPROTECTIONTYPE" val="47"/>
</p:tagLst>
</file>

<file path=ppt/tags/tag1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30.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Light;-2"/>
  <p:tag name="COLORSETCLASSNAME" val="ColorSet1"/>
  <p:tag name="SCRIPT" val="1"/>
  <p:tag name="FIELDS" val="DATE;DIVISION;ADDINFO;"/>
  <p:tag name="MLI" val="1"/>
  <p:tag name="SHAPESETGROUPCLASSNAME" val="ShapeSetGroup2"/>
  <p:tag name="SHAPESETCLASSNAME" val="TITLECONTENTTEXT"/>
  <p:tag name="COLORSETGROUPCLASSNAME" val="ColorSetGroupLight"/>
  <p:tag name="FONTSETGROUPCLASSNAME" val="FontSetGroup1"/>
  <p:tag name="SHAPECLASSNAME" val="FLineInfo1WhiteG1S3"/>
  <p:tag name="SHAPECLASSPROTECTIONTYPE" val="63"/>
</p:tagLst>
</file>

<file path=ppt/tags/tag131.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itleSubTitleRightOnG3"/>
  <p:tag name="SHAPECLASSPROTECTIONTYPE" val="3"/>
  <p:tag name="COLORS" val="-2;-2;-2;-2;-1;-2"/>
</p:tagLst>
</file>

<file path=ppt/tags/tag132.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CONTENTTEXT"/>
  <p:tag name="COLORSETGROUPCLASSNAME" val="ColorSetGroupLight"/>
  <p:tag name="FONTSETGROUPCLASSNAME" val="FontSetGroup1"/>
  <p:tag name="SHAPECLASSNAME" val="TextBigRightG3S1"/>
  <p:tag name="SHAPECLASSPROTECTIONTYPE" val="3"/>
  <p:tag name="COLORS" val="-2;-2;-2;-2;-1;-2"/>
</p:tagLst>
</file>

<file path=ppt/tags/tag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5.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16.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17.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18.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19.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1.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2.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3.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4.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5.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26.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FORMCOLORTEXT01"/>
  <p:tag name="COLORSETGROUPCLASSNAME" val="ColorSetGroupLight"/>
  <p:tag name="FONTSETGROUPCLASSNAME" val="FontSetGroup1"/>
  <p:tag name="SHAPECLASSNAME" val="FLineInfo1BlackG1S3"/>
  <p:tag name="SHAPECLASSPROTECTIONTYPE" val="63"/>
</p:tagLst>
</file>

<file path=ppt/tags/tag27.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Light;-2"/>
  <p:tag name="COLORSETCLASSNAME" val="ColorSet1"/>
  <p:tag name="SCRIPT" val="1"/>
  <p:tag name="MLI" val="1"/>
  <p:tag name="SHAPESETGROUPCLASSNAME" val="ShapeSetGroup2"/>
  <p:tag name="SHAPESETCLASSNAME" val="COLORSLIDE01"/>
  <p:tag name="COLORSETGROUPCLASSNAME" val="ColorSetGroupLight"/>
  <p:tag name="FONTSETGROUPCLASSNAME" val="FontSetGroup1"/>
  <p:tag name="SHAPECLASSNAME" val="PageNoWhiteG1S3"/>
  <p:tag name="SHAPECLASSPROTECTIONTYPE" val="47"/>
</p:tagLst>
</file>

<file path=ppt/tags/tag28.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2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0.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3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2.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3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4.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3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6.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8.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0.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42.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44.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46.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48.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Lst>
</file>

<file path=ppt/tags/tag4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0.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52.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54.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5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8.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5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0.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BIGCONTENTTEXT01"/>
  <p:tag name="COLORSETGROUPCLASSNAME" val="ColorSetGroupLight"/>
  <p:tag name="FONTSETGROUPCLASSNAME" val="FontSetGroup1"/>
  <p:tag name="SHAPECLASSNAME" val="ContentBigRightG3S4"/>
  <p:tag name="SHAPECLASSPROTECTIONTYPE" val="3"/>
</p:tagLst>
</file>

<file path=ppt/tags/tag6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2.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TWOCONTENTTWOTEXT01"/>
  <p:tag name="COLORSETGROUPCLASSNAME" val="ColorSetGroupLight"/>
  <p:tag name="FONTSETGROUPCLASSNAME" val="FontSetGroup1"/>
  <p:tag name="SHAPECLASSNAME" val="ContentRightTopG3S3"/>
  <p:tag name="SHAPECLASSPROTECTIONTYPE" val="3"/>
</p:tagLst>
</file>

<file path=ppt/tags/tag63.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TWOCONTENTTWOTEXT01"/>
  <p:tag name="COLORSETGROUPCLASSNAME" val="ColorSetGroupLight"/>
  <p:tag name="FONTSETGROUPCLASSNAME" val="FontSetGroup1"/>
  <p:tag name="SHAPECLASSNAME" val="ContentLeftTopG3S3"/>
  <p:tag name="SHAPECLASSPROTECTIONTYPE" val="3"/>
</p:tagLst>
</file>

<file path=ppt/tags/tag6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7.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6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9.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7.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Lst>
</file>

<file path=ppt/tags/tag7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9.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8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8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5.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86.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87.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88.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89.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90.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1.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2.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3.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4.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5.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6.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7.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8.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99.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heme/theme1.xml><?xml version="1.0" encoding="utf-8"?>
<a:theme xmlns:a="http://schemas.openxmlformats.org/drawingml/2006/main" name="philips_presentation_template_feb14">
  <a:themeElements>
    <a:clrScheme name="PhCST">
      <a:dk1>
        <a:srgbClr val="000000"/>
      </a:dk1>
      <a:lt1>
        <a:srgbClr val="FFFFFF"/>
      </a:lt1>
      <a:dk2>
        <a:srgbClr val="000000"/>
      </a:dk2>
      <a:lt2>
        <a:srgbClr val="CCCEDB"/>
      </a:lt2>
      <a:accent1>
        <a:srgbClr val="0089C4"/>
      </a:accent1>
      <a:accent2>
        <a:srgbClr val="1E9D8B"/>
      </a:accent2>
      <a:accent3>
        <a:srgbClr val="5B8F22"/>
      </a:accent3>
      <a:accent4>
        <a:srgbClr val="E98300"/>
      </a:accent4>
      <a:accent5>
        <a:srgbClr val="CD202C"/>
      </a:accent5>
      <a:accent6>
        <a:srgbClr val="7D0063"/>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ilips_presentation_template_nov13.pptx" id="{6219C8AF-650B-4FE9-973F-1669F7AB164A}" vid="{0FEA75D1-DAF6-4EC9-A456-BB5B59A25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hilips_presentation_template_nov13">
  <a:themeElements>
    <a:clrScheme name="PhCST">
      <a:dk1>
        <a:srgbClr val="000000"/>
      </a:dk1>
      <a:lt1>
        <a:srgbClr val="FFFFFF"/>
      </a:lt1>
      <a:dk2>
        <a:srgbClr val="000000"/>
      </a:dk2>
      <a:lt2>
        <a:srgbClr val="CCCEDB"/>
      </a:lt2>
      <a:accent1>
        <a:srgbClr val="0089C4"/>
      </a:accent1>
      <a:accent2>
        <a:srgbClr val="1E9D8B"/>
      </a:accent2>
      <a:accent3>
        <a:srgbClr val="5B8F22"/>
      </a:accent3>
      <a:accent4>
        <a:srgbClr val="E98300"/>
      </a:accent4>
      <a:accent5>
        <a:srgbClr val="CD202C"/>
      </a:accent5>
      <a:accent6>
        <a:srgbClr val="7D0063"/>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ilips_presentation_template_nov13.pptx" id="{6219C8AF-650B-4FE9-973F-1669F7AB164A}" vid="{0FEA75D1-DAF6-4EC9-A456-BB5B59A250AB}"/>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91418" tIns="45710" rIns="91418" bIns="45710" rtlCol="0">
        <a:spAutoFit/>
      </a:bodyPr>
      <a:lstStyle>
        <a:defPPr>
          <a:lnSpc>
            <a:spcPct val="80000"/>
          </a:lnSpc>
          <a:defRPr sz="1000" dirty="0" smtClean="0">
            <a:solidFill>
              <a:schemeClr val="bg1">
                <a:lumMod val="75000"/>
              </a:schemeClr>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philips_presentation_template_feb14</Template>
  <TotalTime>24986</TotalTime>
  <Words>882</Words>
  <Application>Microsoft Office PowerPoint</Application>
  <PresentationFormat>Custom</PresentationFormat>
  <Paragraphs>211</Paragraphs>
  <Slides>27</Slides>
  <Notes>17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27</vt:i4>
      </vt:variant>
    </vt:vector>
  </HeadingPairs>
  <TitlesOfParts>
    <vt:vector size="37" baseType="lpstr">
      <vt:lpstr>宋体</vt:lpstr>
      <vt:lpstr>Arial</vt:lpstr>
      <vt:lpstr>Calibri</vt:lpstr>
      <vt:lpstr>Calibri Light</vt:lpstr>
      <vt:lpstr>Wingdings</vt:lpstr>
      <vt:lpstr>philips_presentation_template_feb14</vt:lpstr>
      <vt:lpstr>Office Theme</vt:lpstr>
      <vt:lpstr>philips_presentation_template_nov13</vt:lpstr>
      <vt:lpstr>1_Office Theme</vt:lpstr>
      <vt:lpstr>2_Office Theme</vt:lpstr>
      <vt:lpstr>PowerPoint Presentation</vt:lpstr>
      <vt:lpstr>PowerPoint Presentation</vt:lpstr>
      <vt:lpstr>PowerPoint Presentation</vt:lpstr>
      <vt:lpstr>PowerPoint Presentation</vt:lpstr>
      <vt:lpstr>Light-on-demand for citizens</vt:lpstr>
      <vt:lpstr>Light-on-demand for citizens</vt:lpstr>
      <vt:lpstr>PowerPoint Presentation</vt:lpstr>
      <vt:lpstr>PowerPoint Presentation</vt:lpstr>
      <vt:lpstr>PowerPoint Presentation</vt:lpstr>
      <vt:lpstr>Enhancing open spaces </vt:lpstr>
      <vt:lpstr>Inviting people to enjoy open spaces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Philips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Philips</dc:creator>
  <dc:description>Version 6.4 - 1.0</dc:description>
  <cp:lastModifiedBy>Vivek Jain</cp:lastModifiedBy>
  <cp:revision>474</cp:revision>
  <cp:lastPrinted>2018-05-22T12:15:36Z</cp:lastPrinted>
  <dcterms:created xsi:type="dcterms:W3CDTF">2014-02-20T10:49:58Z</dcterms:created>
  <dcterms:modified xsi:type="dcterms:W3CDTF">2018-06-29T04:39:49Z</dcterms:modified>
</cp:coreProperties>
</file>