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61" r:id="rId2"/>
    <p:sldId id="260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BEB"/>
    <a:srgbClr val="FFF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05AD9B-D51A-4935-98E4-283749B7A3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982BE91-3138-4A69-B56B-F5A4CD50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C6BA3C-2DFF-4CAF-800C-347402B92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09-06-2020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248C9D-C20E-43E8-8BA5-D6D99FD15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492F68B-7669-4875-B0D4-51530CF67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989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07398C-733D-4828-80D7-AD5F26E6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97D9A2F-0EC1-4EFB-A70E-4FF7D7800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2B5DAC-20D2-4542-B177-731F31670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09-06-2020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340314-7300-40E7-9D4C-8AC546BE4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787B55-8E61-43A0-B2E0-5F305FD24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681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F2BC450-36D3-4FF1-A94B-2D1A9C79AB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BB82BB7-AC68-46F9-8CF2-78372E1F9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4F987E-88E4-4331-9B6C-C2A79155D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09-06-2020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D8DDA2-2FE5-4FFD-9891-B51E15E61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A5469F-9959-4417-89A4-374095122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351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A98887-0C26-42FB-A516-39AF1B8FE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4FF9CF-7BAB-4274-ADF6-E97D04782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9352E5-1584-4DDE-B491-CED115F32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09-06-2020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B72708-835B-4DBC-A126-7E7202FAF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12FC55-6F0E-4E3E-B456-3208EE4DD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22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A4D0BD-64DA-4310-B5A1-7503A5713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B0E0AD4-8898-4974-91A9-94AC1D4DA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40DE9F-D25C-4AC6-912C-CD08AF98A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09-06-2020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AD1CD5-D1F1-448A-8A0F-CFA1B511E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082B2E-18E6-49CF-98DC-915DDB3BC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0618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5E6EFE-360E-499B-96DD-93FBE0166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C6A32C-3894-410F-9138-3EAC694CE4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B23DAAC-FA73-4A28-B31C-7A3766C5D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6B58E12-FD71-4F01-B435-AB2DEFDBB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09-06-2020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900363-69C1-4454-812F-CC7FC36F3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E3B3FEE-CCB1-4379-827E-E8F675FCF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896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E6EC3C-F2B5-413E-A0DD-5704B30A0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62A7546-6664-44F7-BCE4-E7C576655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4EBCD0C-1785-47C1-936A-E37220FFF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92E210D-75B9-494A-9585-BFA6A3BBC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A1F7172-7469-45B8-8F25-2ED396F06E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C01D6A9-246A-4A08-92F8-407CE4081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09-06-2020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5C1F86F-219C-4C4C-A64A-13C524FC0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5EBEAC0-FCFF-4A66-888E-492B58472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366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5575D4-4A3C-4557-A042-F3133E004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16693C0-0F01-4883-BCF7-EFAF6FC13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09-06-2020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0DE6722-2E6D-467B-9BF9-DC2A32EEA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A92F809-61A5-4648-B77E-19980076B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812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D06B3CC-B8C5-4A3A-AE54-89ED61616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09-06-2020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1FA735D-95E9-4650-822E-D7B0D78CF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B7F5CD6-4DC1-452E-A91C-BA2D3860C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997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1F984E-26CF-4DA1-9C3E-455B86FE2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06B0E7-B271-48B8-8D39-FE96673F8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F673D07-8EE1-4BE1-9E97-B5FE61B3C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2AB4C5E-9399-451D-ADA6-2595A7665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09-06-2020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5917320-D2F7-428D-9076-265914652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35324CB-A5F7-43A2-A18A-29335200E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839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B998D7-B14C-4F0C-AEF3-377F78B77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775ADD5-4C76-499D-BF72-109B7F8178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5793ECC-A0C8-4D00-867C-2D9DE252FC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BB8402F-F094-49C5-BC8C-AF8290C19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09-06-2020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22D251-E388-4FFC-AB55-B8BC9929E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CE28CB9-8D11-472D-B8CA-2930EA445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129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C1E5FDC-07E3-4E4B-92F2-C374807AC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778E053-5DD1-45E3-8A2D-6FE84AC9F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24E68A-7D0A-41C2-B47E-FC1244BDB4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0C085-520E-4050-A41B-8BBF789B70E5}" type="datetimeFigureOut">
              <a:rPr lang="en-IN" smtClean="0"/>
              <a:pPr/>
              <a:t>09-06-2020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69622E-0994-4AC5-BE91-ACA2530AB7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3978FB-FA02-4E5A-99B5-09F5224D77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7" name="Picture 6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xmlns="" id="{125C2B98-50CF-4464-8F29-015B857FC64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8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34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EE1B90AE-BA56-4D5D-B512-36F197CD6143}"/>
              </a:ext>
            </a:extLst>
          </p:cNvPr>
          <p:cNvSpPr txBox="1">
            <a:spLocks/>
          </p:cNvSpPr>
          <p:nvPr/>
        </p:nvSpPr>
        <p:spPr>
          <a:xfrm>
            <a:off x="285253" y="398768"/>
            <a:ext cx="11403203" cy="42422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dirty="0" smtClean="0">
                <a:latin typeface="+mn-lt"/>
              </a:rPr>
              <a:t>Name of the </a:t>
            </a:r>
            <a:r>
              <a:rPr lang="en-US" sz="2500" b="1" dirty="0" err="1" smtClean="0">
                <a:latin typeface="+mn-lt"/>
              </a:rPr>
              <a:t>Organisation</a:t>
            </a:r>
            <a:r>
              <a:rPr lang="en-US" sz="2500" b="1" dirty="0" smtClean="0">
                <a:latin typeface="+mn-lt"/>
              </a:rPr>
              <a:t>:</a:t>
            </a:r>
            <a:endParaRPr lang="en-US" sz="2500" b="1" dirty="0">
              <a:latin typeface="+mn-lt"/>
            </a:endParaRPr>
          </a:p>
          <a:p>
            <a:endParaRPr lang="en-US" sz="2500" dirty="0">
              <a:latin typeface="+mn-lt"/>
            </a:endParaRPr>
          </a:p>
          <a:p>
            <a:r>
              <a:rPr lang="en-US" sz="2500" b="1" dirty="0" smtClean="0">
                <a:latin typeface="+mn-lt"/>
              </a:rPr>
              <a:t>Name of the </a:t>
            </a:r>
            <a:r>
              <a:rPr lang="en-US" sz="2500" b="1" dirty="0" smtClean="0">
                <a:latin typeface="+mn-lt"/>
              </a:rPr>
              <a:t>Owner/Co-Founder/Principal</a:t>
            </a:r>
            <a:r>
              <a:rPr lang="en-US" sz="2500" b="1" dirty="0" smtClean="0">
                <a:latin typeface="+mn-lt"/>
              </a:rPr>
              <a:t>:</a:t>
            </a:r>
            <a:endParaRPr lang="en-US" sz="2500" b="1" dirty="0">
              <a:latin typeface="+mn-lt"/>
            </a:endParaRPr>
          </a:p>
          <a:p>
            <a:endParaRPr lang="en-US" sz="2500" dirty="0">
              <a:latin typeface="+mn-lt"/>
            </a:endParaRPr>
          </a:p>
          <a:p>
            <a:r>
              <a:rPr lang="en-US" sz="2500" b="1" dirty="0" smtClean="0">
                <a:latin typeface="+mn-lt"/>
              </a:rPr>
              <a:t>Year of Establishment:</a:t>
            </a:r>
            <a:endParaRPr lang="en-US" sz="2500" b="1" dirty="0">
              <a:latin typeface="+mn-lt"/>
            </a:endParaRPr>
          </a:p>
          <a:p>
            <a:endParaRPr lang="en-US" sz="2500" dirty="0">
              <a:latin typeface="+mn-lt"/>
            </a:endParaRPr>
          </a:p>
          <a:p>
            <a:r>
              <a:rPr lang="en-US" sz="2500" b="1" dirty="0" smtClean="0">
                <a:latin typeface="+mn-lt"/>
              </a:rPr>
              <a:t>No. </a:t>
            </a:r>
            <a:r>
              <a:rPr lang="en-US" sz="2500" b="1" dirty="0" smtClean="0">
                <a:latin typeface="+mn-lt"/>
              </a:rPr>
              <a:t>of </a:t>
            </a:r>
            <a:r>
              <a:rPr lang="en-US" sz="2500" b="1" dirty="0" smtClean="0">
                <a:latin typeface="+mn-lt"/>
              </a:rPr>
              <a:t>Schools: </a:t>
            </a:r>
            <a:r>
              <a:rPr lang="en-US" sz="2500" dirty="0" smtClean="0">
                <a:latin typeface="+mn-lt"/>
              </a:rPr>
              <a:t>(</a:t>
            </a:r>
            <a:r>
              <a:rPr lang="en-US" sz="2500" dirty="0" smtClean="0">
                <a:latin typeface="+mn-lt"/>
              </a:rPr>
              <a:t>in case the category is pre or k-12 franchisees or franchisors)</a:t>
            </a:r>
            <a:endParaRPr lang="en-US" sz="25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893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9">
            <a:extLst>
              <a:ext uri="{FF2B5EF4-FFF2-40B4-BE49-F238E27FC236}">
                <a16:creationId xmlns:a16="http://schemas.microsoft.com/office/drawing/2014/main" xmlns="" id="{AE25FB04-09DE-BC4B-97F4-C5E3FFE374FC}"/>
              </a:ext>
            </a:extLst>
          </p:cNvPr>
          <p:cNvSpPr/>
          <p:nvPr/>
        </p:nvSpPr>
        <p:spPr>
          <a:xfrm>
            <a:off x="355950" y="1148830"/>
            <a:ext cx="3288137" cy="921274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200" b="1" dirty="0">
                <a:solidFill>
                  <a:prstClr val="white"/>
                </a:solidFill>
              </a:rPr>
              <a:t>Key Milestones Achieved</a:t>
            </a:r>
          </a:p>
          <a:p>
            <a:pPr algn="ctr"/>
            <a:r>
              <a:rPr lang="en-US" sz="1600" b="1" dirty="0">
                <a:solidFill>
                  <a:prstClr val="white"/>
                </a:solidFill>
              </a:rPr>
              <a:t>(Bullet Points)</a:t>
            </a:r>
          </a:p>
        </p:txBody>
      </p:sp>
      <p:sp>
        <p:nvSpPr>
          <p:cNvPr id="10" name="Pentagon 14">
            <a:extLst>
              <a:ext uri="{FF2B5EF4-FFF2-40B4-BE49-F238E27FC236}">
                <a16:creationId xmlns:a16="http://schemas.microsoft.com/office/drawing/2014/main" xmlns="" id="{0C010E4A-DC36-4445-B312-D59440A0A082}"/>
              </a:ext>
            </a:extLst>
          </p:cNvPr>
          <p:cNvSpPr/>
          <p:nvPr/>
        </p:nvSpPr>
        <p:spPr>
          <a:xfrm>
            <a:off x="4651705" y="1148831"/>
            <a:ext cx="2714644" cy="921272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prstClr val="white"/>
                </a:solidFill>
              </a:rPr>
              <a:t>Your Key Contributions to Your Current </a:t>
            </a:r>
            <a:r>
              <a:rPr lang="en-US" sz="1600" b="1" dirty="0" smtClean="0">
                <a:solidFill>
                  <a:prstClr val="white"/>
                </a:solidFill>
              </a:rPr>
              <a:t>Organization in last </a:t>
            </a:r>
            <a:r>
              <a:rPr lang="en-US" sz="1600" b="1" dirty="0">
                <a:solidFill>
                  <a:prstClr val="white"/>
                </a:solidFill>
              </a:rPr>
              <a:t>12 </a:t>
            </a:r>
            <a:r>
              <a:rPr lang="en-US" sz="1600" b="1" dirty="0" smtClean="0">
                <a:solidFill>
                  <a:prstClr val="white"/>
                </a:solidFill>
              </a:rPr>
              <a:t>Months (Bullet </a:t>
            </a:r>
            <a:r>
              <a:rPr lang="en-US" sz="1600" b="1" dirty="0">
                <a:solidFill>
                  <a:prstClr val="white"/>
                </a:solidFill>
              </a:rPr>
              <a:t>Points) </a:t>
            </a:r>
            <a:endParaRPr lang="en-IN" sz="1600" b="1" dirty="0">
              <a:solidFill>
                <a:prstClr val="white"/>
              </a:solidFill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xmlns="" id="{80DA5EE7-B61F-C44E-85AB-D2D63A07B248}"/>
              </a:ext>
            </a:extLst>
          </p:cNvPr>
          <p:cNvSpPr txBox="1">
            <a:spLocks/>
          </p:cNvSpPr>
          <p:nvPr/>
        </p:nvSpPr>
        <p:spPr>
          <a:xfrm>
            <a:off x="642818" y="2292758"/>
            <a:ext cx="2714400" cy="36352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indent="-1238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xmlns="" id="{50AAB5AF-4683-CD46-B690-33342091F8DB}"/>
              </a:ext>
            </a:extLst>
          </p:cNvPr>
          <p:cNvSpPr txBox="1">
            <a:spLocks/>
          </p:cNvSpPr>
          <p:nvPr/>
        </p:nvSpPr>
        <p:spPr>
          <a:xfrm>
            <a:off x="4651705" y="2292758"/>
            <a:ext cx="2714400" cy="36352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indent="-1238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dirty="0"/>
          </a:p>
        </p:txBody>
      </p:sp>
      <p:sp>
        <p:nvSpPr>
          <p:cNvPr id="14" name="Pentagon 14">
            <a:extLst>
              <a:ext uri="{FF2B5EF4-FFF2-40B4-BE49-F238E27FC236}">
                <a16:creationId xmlns:a16="http://schemas.microsoft.com/office/drawing/2014/main" xmlns="" id="{A67923E0-37C3-5B46-B3EB-56D138F2AA57}"/>
              </a:ext>
            </a:extLst>
          </p:cNvPr>
          <p:cNvSpPr/>
          <p:nvPr/>
        </p:nvSpPr>
        <p:spPr>
          <a:xfrm>
            <a:off x="8178086" y="1148833"/>
            <a:ext cx="3567448" cy="921269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</a:rPr>
              <a:t>Challenges faced by the individual / organization in implementation of the project</a:t>
            </a:r>
            <a:endParaRPr lang="en-IN" sz="1400" b="1" dirty="0">
              <a:solidFill>
                <a:prstClr val="white"/>
              </a:solidFill>
            </a:endParaRPr>
          </a:p>
          <a:p>
            <a:pPr algn="ctr"/>
            <a:r>
              <a:rPr lang="en-US" sz="1600" b="1" dirty="0" smtClean="0">
                <a:solidFill>
                  <a:prstClr val="white"/>
                </a:solidFill>
              </a:rPr>
              <a:t>(</a:t>
            </a:r>
            <a:r>
              <a:rPr lang="en-US" sz="1600" b="1" dirty="0">
                <a:solidFill>
                  <a:prstClr val="white"/>
                </a:solidFill>
              </a:rPr>
              <a:t>Bullet Points) </a:t>
            </a:r>
            <a:endParaRPr lang="en-IN" sz="1600" b="1" dirty="0">
              <a:solidFill>
                <a:prstClr val="white"/>
              </a:solidFill>
            </a:endParaRP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xmlns="" id="{55981E66-C824-4941-96BF-CD2FE9E7045F}"/>
              </a:ext>
            </a:extLst>
          </p:cNvPr>
          <p:cNvSpPr txBox="1">
            <a:spLocks/>
          </p:cNvSpPr>
          <p:nvPr/>
        </p:nvSpPr>
        <p:spPr>
          <a:xfrm>
            <a:off x="8560255" y="2292758"/>
            <a:ext cx="2987897" cy="36352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095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EE1B90AE-BA56-4D5D-B512-36F197CD6143}"/>
              </a:ext>
            </a:extLst>
          </p:cNvPr>
          <p:cNvSpPr txBox="1">
            <a:spLocks/>
          </p:cNvSpPr>
          <p:nvPr/>
        </p:nvSpPr>
        <p:spPr>
          <a:xfrm>
            <a:off x="285254" y="1214587"/>
            <a:ext cx="11765016" cy="12819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+mn-lt"/>
              </a:rPr>
              <a:t>5 Reasons Why You Should Win </a:t>
            </a:r>
            <a:r>
              <a:rPr lang="en-US" sz="4000" b="1" dirty="0" smtClean="0">
                <a:latin typeface="+mn-lt"/>
              </a:rPr>
              <a:t>Top Education Brands</a:t>
            </a:r>
            <a:r>
              <a:rPr lang="en-US" sz="4000" b="1" dirty="0" smtClean="0">
                <a:latin typeface="+mn-lt"/>
              </a:rPr>
              <a:t>?</a:t>
            </a:r>
          </a:p>
          <a:p>
            <a:r>
              <a:rPr lang="en-US" sz="2200" dirty="0" smtClean="0">
                <a:latin typeface="+mn-lt"/>
              </a:rPr>
              <a:t>(</a:t>
            </a:r>
            <a:r>
              <a:rPr lang="en-US" sz="2200" dirty="0" smtClean="0">
                <a:latin typeface="+mn-lt"/>
              </a:rPr>
              <a:t>Please stick to bullet </a:t>
            </a:r>
            <a:r>
              <a:rPr lang="en-US" sz="2200" dirty="0" smtClean="0">
                <a:latin typeface="+mn-lt"/>
              </a:rPr>
              <a:t>points of 20 words each)</a:t>
            </a:r>
            <a:endParaRPr lang="en-US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3110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91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Tech</dc:title>
  <dc:creator>Sunil Kumar</dc:creator>
  <cp:lastModifiedBy>BW</cp:lastModifiedBy>
  <cp:revision>17</cp:revision>
  <dcterms:created xsi:type="dcterms:W3CDTF">2020-01-09T03:24:22Z</dcterms:created>
  <dcterms:modified xsi:type="dcterms:W3CDTF">2020-06-09T07:34:59Z</dcterms:modified>
</cp:coreProperties>
</file>