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BCF0-375D-47AC-99E6-CA686C2B4E96}" type="datetimeFigureOut">
              <a:rPr lang="en-US" smtClean="0"/>
              <a:t>01/06/2021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86D76-009E-498F-B83B-D7FABB75A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52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BCF0-375D-47AC-99E6-CA686C2B4E96}" type="datetimeFigureOut">
              <a:rPr lang="en-US" smtClean="0"/>
              <a:t>01/06/2021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86D76-009E-498F-B83B-D7FABB75A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41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BCF0-375D-47AC-99E6-CA686C2B4E96}" type="datetimeFigureOut">
              <a:rPr lang="en-US" smtClean="0"/>
              <a:t>01/06/2021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86D76-009E-498F-B83B-D7FABB75A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125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BCF0-375D-47AC-99E6-CA686C2B4E96}" type="datetimeFigureOut">
              <a:rPr lang="en-US" smtClean="0"/>
              <a:t>01/06/2021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86D76-009E-498F-B83B-D7FABB75A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974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BCF0-375D-47AC-99E6-CA686C2B4E96}" type="datetimeFigureOut">
              <a:rPr lang="en-US" smtClean="0"/>
              <a:t>01/06/2021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86D76-009E-498F-B83B-D7FABB75A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523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BCF0-375D-47AC-99E6-CA686C2B4E96}" type="datetimeFigureOut">
              <a:rPr lang="en-US" smtClean="0"/>
              <a:t>01/06/2021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86D76-009E-498F-B83B-D7FABB75A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690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BCF0-375D-47AC-99E6-CA686C2B4E96}" type="datetimeFigureOut">
              <a:rPr lang="en-US" smtClean="0"/>
              <a:t>01/06/2021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86D76-009E-498F-B83B-D7FABB75A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73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BCF0-375D-47AC-99E6-CA686C2B4E96}" type="datetimeFigureOut">
              <a:rPr lang="en-US" smtClean="0"/>
              <a:t>01/06/2021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86D76-009E-498F-B83B-D7FABB75A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523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BCF0-375D-47AC-99E6-CA686C2B4E96}" type="datetimeFigureOut">
              <a:rPr lang="en-US" smtClean="0"/>
              <a:t>01/06/2021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86D76-009E-498F-B83B-D7FABB75A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704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BCF0-375D-47AC-99E6-CA686C2B4E96}" type="datetimeFigureOut">
              <a:rPr lang="en-US" smtClean="0"/>
              <a:t>01/06/2021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86D76-009E-498F-B83B-D7FABB75A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1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BCF0-375D-47AC-99E6-CA686C2B4E96}" type="datetimeFigureOut">
              <a:rPr lang="en-US" smtClean="0"/>
              <a:t>01/06/2021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86D76-009E-498F-B83B-D7FABB75A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66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BCF0-375D-47AC-99E6-CA686C2B4E96}" type="datetimeFigureOut">
              <a:rPr lang="en-US" smtClean="0"/>
              <a:t>01/06/2021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86D76-009E-498F-B83B-D7FABB75A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208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2413" y="850006"/>
            <a:ext cx="8487174" cy="2732227"/>
          </a:xfrm>
          <a:prstGeom prst="rect">
            <a:avLst/>
          </a:prstGeom>
        </p:spPr>
      </p:pic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639910" y="4207345"/>
            <a:ext cx="9144000" cy="957083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Rockwell" panose="02060603020205020403" pitchFamily="18" charset="0"/>
              </a:rPr>
              <a:t>JURY MEET </a:t>
            </a:r>
            <a:endParaRPr lang="en-US" sz="6000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5355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903E1766-E0EC-4BF1-BBAA-72CDFA091679}"/>
              </a:ext>
            </a:extLst>
          </p:cNvPr>
          <p:cNvSpPr txBox="1"/>
          <p:nvPr/>
        </p:nvSpPr>
        <p:spPr>
          <a:xfrm>
            <a:off x="268777" y="381932"/>
            <a:ext cx="11184834" cy="3901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IN" sz="1500" b="1" u="sng" dirty="0">
                <a:latin typeface="Rockwell" panose="02060603020205020403" pitchFamily="18" charset="0"/>
              </a:rPr>
              <a:t>Name: </a:t>
            </a:r>
            <a:endParaRPr lang="en-IN" sz="1500" b="1" u="sng" dirty="0" smtClean="0">
              <a:latin typeface="Rockwell" panose="02060603020205020403" pitchFamily="18" charset="0"/>
            </a:endParaRPr>
          </a:p>
          <a:p>
            <a:pPr fontAlgn="base">
              <a:lnSpc>
                <a:spcPct val="150000"/>
              </a:lnSpc>
            </a:pPr>
            <a:r>
              <a:rPr lang="en-IN" sz="1500" b="1" u="sng" dirty="0" smtClean="0">
                <a:latin typeface="Rockwell" panose="02060603020205020403" pitchFamily="18" charset="0"/>
              </a:rPr>
              <a:t>Age</a:t>
            </a:r>
            <a:r>
              <a:rPr lang="en-IN" sz="1500" b="1" u="sng" dirty="0">
                <a:latin typeface="Rockwell" panose="02060603020205020403" pitchFamily="18" charset="0"/>
              </a:rPr>
              <a:t>: </a:t>
            </a:r>
            <a:endParaRPr lang="en-IN" sz="1500" b="1" u="sng" dirty="0" smtClean="0">
              <a:latin typeface="Rockwell" panose="02060603020205020403" pitchFamily="18" charset="0"/>
            </a:endParaRPr>
          </a:p>
          <a:p>
            <a:pPr fontAlgn="base">
              <a:lnSpc>
                <a:spcPct val="150000"/>
              </a:lnSpc>
            </a:pPr>
            <a:r>
              <a:rPr lang="en-IN" sz="1500" b="1" u="sng" dirty="0" smtClean="0">
                <a:latin typeface="Rockwell" panose="02060603020205020403" pitchFamily="18" charset="0"/>
              </a:rPr>
              <a:t>Name </a:t>
            </a:r>
            <a:r>
              <a:rPr lang="en-IN" sz="1500" b="1" u="sng" dirty="0">
                <a:latin typeface="Rockwell" panose="02060603020205020403" pitchFamily="18" charset="0"/>
              </a:rPr>
              <a:t>of the Organisation &amp; City: </a:t>
            </a:r>
            <a:endParaRPr lang="en-IN" sz="1500" b="1" u="sng" dirty="0" smtClean="0">
              <a:latin typeface="Rockwell" panose="02060603020205020403" pitchFamily="18" charset="0"/>
            </a:endParaRPr>
          </a:p>
          <a:p>
            <a:pPr fontAlgn="base">
              <a:lnSpc>
                <a:spcPct val="150000"/>
              </a:lnSpc>
            </a:pPr>
            <a:r>
              <a:rPr lang="en-IN" sz="1500" b="1" u="sng" dirty="0" smtClean="0">
                <a:latin typeface="Rockwell" panose="02060603020205020403" pitchFamily="18" charset="0"/>
              </a:rPr>
              <a:t>Founding </a:t>
            </a:r>
            <a:r>
              <a:rPr lang="en-IN" sz="1500" b="1" u="sng" dirty="0">
                <a:latin typeface="Rockwell" panose="02060603020205020403" pitchFamily="18" charset="0"/>
              </a:rPr>
              <a:t>Date: </a:t>
            </a:r>
            <a:endParaRPr lang="en-IN" sz="1500" b="1" u="sng" dirty="0" smtClean="0">
              <a:latin typeface="Rockwell" panose="02060603020205020403" pitchFamily="18" charset="0"/>
            </a:endParaRPr>
          </a:p>
          <a:p>
            <a:pPr fontAlgn="base">
              <a:lnSpc>
                <a:spcPct val="150000"/>
              </a:lnSpc>
            </a:pPr>
            <a:r>
              <a:rPr lang="en-US" sz="1500" b="1" u="sng" dirty="0" smtClean="0">
                <a:latin typeface="Rockwell" panose="02060603020205020403" pitchFamily="18" charset="0"/>
              </a:rPr>
              <a:t>One </a:t>
            </a:r>
            <a:r>
              <a:rPr lang="en-US" sz="1500" b="1" u="sng" dirty="0">
                <a:latin typeface="Rockwell" panose="02060603020205020403" pitchFamily="18" charset="0"/>
              </a:rPr>
              <a:t>Line Descriptor of the Organization:</a:t>
            </a:r>
            <a:endParaRPr lang="en-IN" sz="1500" b="1" u="sng" dirty="0">
              <a:latin typeface="Rockwell" panose="02060603020205020403" pitchFamily="18" charset="0"/>
            </a:endParaRPr>
          </a:p>
          <a:p>
            <a:pPr fontAlgn="base">
              <a:lnSpc>
                <a:spcPct val="150000"/>
              </a:lnSpc>
            </a:pPr>
            <a:endParaRPr lang="en-IN" sz="1500" b="1" u="sng" dirty="0" smtClean="0">
              <a:latin typeface="Rockwell" panose="02060603020205020403" pitchFamily="18" charset="0"/>
            </a:endParaRPr>
          </a:p>
          <a:p>
            <a:pPr fontAlgn="base">
              <a:lnSpc>
                <a:spcPct val="150000"/>
              </a:lnSpc>
            </a:pPr>
            <a:r>
              <a:rPr lang="en-IN" sz="1500" b="1" u="sng" dirty="0" smtClean="0">
                <a:latin typeface="Rockwell" panose="02060603020205020403" pitchFamily="18" charset="0"/>
              </a:rPr>
              <a:t>Funding </a:t>
            </a:r>
            <a:r>
              <a:rPr lang="en-IN" sz="1500" b="1" u="sng" dirty="0">
                <a:latin typeface="Rockwell" panose="02060603020205020403" pitchFamily="18" charset="0"/>
              </a:rPr>
              <a:t>Status</a:t>
            </a:r>
            <a:r>
              <a:rPr lang="en-IN" sz="1500" b="1" u="sng" dirty="0" smtClean="0">
                <a:latin typeface="Rockwell" panose="02060603020205020403" pitchFamily="18" charset="0"/>
              </a:rPr>
              <a:t>:</a:t>
            </a:r>
          </a:p>
          <a:p>
            <a:pPr fontAlgn="base">
              <a:lnSpc>
                <a:spcPct val="150000"/>
              </a:lnSpc>
            </a:pPr>
            <a:endParaRPr lang="en-US" sz="1500" b="1" u="sng" dirty="0">
              <a:latin typeface="Rockwell" panose="02060603020205020403" pitchFamily="18" charset="0"/>
            </a:endParaRPr>
          </a:p>
          <a:p>
            <a:pPr fontAlgn="base">
              <a:lnSpc>
                <a:spcPct val="150000"/>
              </a:lnSpc>
            </a:pPr>
            <a:r>
              <a:rPr lang="en-IN" sz="1500" b="1" u="sng" dirty="0">
                <a:latin typeface="Rockwell" panose="02060603020205020403" pitchFamily="18" charset="0"/>
              </a:rPr>
              <a:t>Financial Growth Metrics</a:t>
            </a:r>
          </a:p>
          <a:p>
            <a:pPr fontAlgn="base">
              <a:lnSpc>
                <a:spcPct val="150000"/>
              </a:lnSpc>
            </a:pPr>
            <a:endParaRPr lang="en-GB" sz="1500" b="1" dirty="0">
              <a:latin typeface="Rockwell" panose="02060603020205020403" pitchFamily="18" charset="0"/>
            </a:endParaRPr>
          </a:p>
          <a:p>
            <a:pPr fontAlgn="base">
              <a:lnSpc>
                <a:spcPct val="150000"/>
              </a:lnSpc>
            </a:pPr>
            <a:endParaRPr lang="en-GB" sz="1500" b="1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5815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500" dirty="0" smtClean="0">
                <a:latin typeface="Rockwell" panose="02060603020205020403" pitchFamily="18" charset="0"/>
              </a:rPr>
              <a:t>Why do you wish to be part of the list in the selected </a:t>
            </a:r>
            <a:r>
              <a:rPr lang="en-US" sz="2500" dirty="0" smtClean="0">
                <a:latin typeface="Rockwell" panose="02060603020205020403" pitchFamily="18" charset="0"/>
              </a:rPr>
              <a:t>category </a:t>
            </a:r>
            <a:r>
              <a:rPr lang="en-US" sz="2500" dirty="0" smtClean="0">
                <a:latin typeface="Rockwell" panose="02060603020205020403" pitchFamily="18" charset="0"/>
              </a:rPr>
              <a:t>? (5points)</a:t>
            </a:r>
            <a:endParaRPr lang="en-US" sz="2500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992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838200" y="365126"/>
            <a:ext cx="10515600" cy="114651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IN" sz="2500" dirty="0" smtClean="0"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Where will you be three years from now?</a:t>
            </a:r>
            <a:endParaRPr lang="en-US" sz="2500" dirty="0">
              <a:latin typeface="Rockwell" panose="02060603020205020403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838200" y="1931831"/>
            <a:ext cx="10791423" cy="455912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165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56</Words>
  <Application>Microsoft Office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Rockwell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Smriti</dc:creator>
  <cp:lastModifiedBy>Namrata</cp:lastModifiedBy>
  <cp:revision>4</cp:revision>
  <dcterms:created xsi:type="dcterms:W3CDTF">2021-01-06T10:35:26Z</dcterms:created>
  <dcterms:modified xsi:type="dcterms:W3CDTF">2021-01-06T12:30:08Z</dcterms:modified>
</cp:coreProperties>
</file>