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BEB"/>
    <a:srgbClr val="FFF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7" d="100"/>
          <a:sy n="97" d="100"/>
        </p:scale>
        <p:origin x="84" y="2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F7E7B-4E5A-4979-8A6F-F327AB05B4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708722-4496-4C8A-8061-5F49973E5D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1D7F7-B66E-4A7B-A671-E131ABC93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15-01-2020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BFCC7-B895-497C-84C3-4287FF9AF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D30700-CD94-4FE3-A8B1-33D1E62DB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7189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CF63D-4F14-4C5C-8FBD-7B6B272AE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363324-7D15-4F9D-8881-914284E661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449B98-EBAA-4112-9361-A4AACED03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15-01-2020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40B7E-75DD-4FDA-A376-47B08D5EE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EF9D7-CDF4-48E5-995E-D17C80228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5085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02E3EE-B491-4317-9E0D-221447608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EDB585-03AC-498E-91E9-A3630B1D3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51D1F-7FB0-41C8-AB0B-EB8A94DB5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15-01-2020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49E00D-A821-4E13-8051-7FF202226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5B669-4155-4B94-82DA-9FA57D883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6960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B8A28-9987-402F-A50F-D4AF33A4D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F5161-3027-40F2-8324-3F1B1EBB9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9EF9E-8FE3-40F2-A518-DA4087812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15-01-2020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B3F57-5BAC-4EC4-ADE4-EAFEE7DEF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571D5-6038-4F77-A714-7831E8799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3198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7B08F-6D2D-4A9D-A237-E07F84390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92BFDB-8517-48FA-9E89-C2DD4CAA0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C8470D-D806-4E8E-B247-D6F668658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15-01-2020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2202A-4125-4CE3-9559-67D2F25EC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8D70AA-3612-4985-ADE2-A03FD2D06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711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78880-C54E-4841-82B1-BA5D0E7B1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CC8F8-0221-4CC4-B61C-0E883DF5F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D569A6-AC19-4A16-AC7D-0ABEABAD31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52DC22-983D-4644-A8C0-5D5DC941E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15-01-2020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D12FE5-ADD7-40AC-B0F5-C7FD90BC2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14F22E-B0EE-499B-A2EC-561714CE8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304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29FA7-ABD2-42D3-AB5A-2BC26FCA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9CBD91-F41F-4C94-A3BD-9FB57505E3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9E45E2-9550-4BFB-AC97-F7A86CB374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2780CA-0653-4330-B88E-D2F8E97EB6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821703-627B-45EB-9837-4695D0E1AF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A28142-1CCE-48E4-AF35-63D1D0959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15-01-2020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E6CF11-0010-4CC0-9AA6-7DB910806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92EDE3-F2A2-488E-86C6-4B77AA427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1236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28226-0EEB-46B0-B96B-D116C4A8F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9D86EB-C9C3-4EB5-8A97-4DACE8F9B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15-01-2020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7A1830-AF99-4A06-B071-0A62584D0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CA45C6-5289-48C8-95AE-1B55633B8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5724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5C0C02-C3A1-45BD-AA16-D6550311C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15-01-2020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DC1117-03EC-44EA-8AA1-BD672CF11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F2D472-01C2-488A-A580-B117DF94A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8967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71603-BE3D-42F5-AFD7-8A3EE2A14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154F3-2B54-4137-8D72-EC98E074E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84F868-48FC-4B96-9956-715284B949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AC88E5-739D-493C-8ECD-351300D9E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15-01-2020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B1D7CB-1D4F-475A-B496-2BAA25508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AB5EF0-6518-4671-B7A0-6C5C8347E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356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9B5C8-4425-470E-BE21-ECD53058C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F84014-7778-4DEF-B4B6-11000EA125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58C2E3-B420-4500-A7DD-64C249F647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1986AA-8738-4D32-920F-5B84C7FEC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15-01-2020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10BA81-8DE6-4DFB-8F12-FB3FDC44C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D41994-E171-488E-92BF-A703CA22B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734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86276F-3BCD-4D9B-B51E-780EC0418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D396C7-1668-4DC4-9D66-DE0B7CEA2E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0995FC-3A9E-4E27-9E9E-D259F60B5F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0C085-520E-4050-A41B-8BBF789B70E5}" type="datetimeFigureOut">
              <a:rPr lang="en-IN" smtClean="0"/>
              <a:pPr/>
              <a:t>15-01-2020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2B396-40F6-4283-8C8D-F1097DF5D4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E3BA5-7E64-43C2-92ED-99AA4CAAA8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  <p:pic>
        <p:nvPicPr>
          <p:cNvPr id="8" name="Picture 7" descr="A picture containing table, drawing&#10;&#10;Description automatically generated">
            <a:extLst>
              <a:ext uri="{FF2B5EF4-FFF2-40B4-BE49-F238E27FC236}">
                <a16:creationId xmlns:a16="http://schemas.microsoft.com/office/drawing/2014/main" id="{6B1693AD-443D-441B-9453-36E4BB00B1E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88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966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E1B90AE-BA56-4D5D-B512-36F197CD6143}"/>
              </a:ext>
            </a:extLst>
          </p:cNvPr>
          <p:cNvSpPr txBox="1">
            <a:spLocks/>
          </p:cNvSpPr>
          <p:nvPr/>
        </p:nvSpPr>
        <p:spPr>
          <a:xfrm>
            <a:off x="220859" y="1158622"/>
            <a:ext cx="11403203" cy="42422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KPMG Extralight" panose="020B0303030202040204" pitchFamily="34" charset="0"/>
              </a:rPr>
              <a:t>Category:</a:t>
            </a:r>
          </a:p>
          <a:p>
            <a:endParaRPr lang="en-US" sz="5400" dirty="0">
              <a:latin typeface="KPMG Extralight" panose="020B0303030202040204" pitchFamily="34" charset="0"/>
            </a:endParaRPr>
          </a:p>
          <a:p>
            <a:r>
              <a:rPr lang="en-US" sz="5400" dirty="0">
                <a:latin typeface="KPMG Extralight" panose="020B0303030202040204" pitchFamily="34" charset="0"/>
              </a:rPr>
              <a:t>Entrant Name:</a:t>
            </a:r>
          </a:p>
          <a:p>
            <a:endParaRPr lang="en-US" sz="5400" dirty="0">
              <a:latin typeface="KPMG Extralight" panose="020B0303030202040204" pitchFamily="34" charset="0"/>
            </a:endParaRPr>
          </a:p>
          <a:p>
            <a:r>
              <a:rPr lang="en-US" sz="5400" dirty="0">
                <a:latin typeface="KPMG Extralight" panose="020B0303030202040204" pitchFamily="34" charset="0"/>
              </a:rPr>
              <a:t>Brand Name:</a:t>
            </a:r>
          </a:p>
          <a:p>
            <a:endParaRPr lang="en-US" sz="5400" dirty="0">
              <a:latin typeface="KPMG Extralight" panose="020B0303030202040204" pitchFamily="34" charset="0"/>
            </a:endParaRPr>
          </a:p>
          <a:p>
            <a:r>
              <a:rPr lang="en-US" sz="5400" dirty="0">
                <a:latin typeface="KPMG Extralight" panose="020B0303030202040204" pitchFamily="34" charset="0"/>
              </a:rPr>
              <a:t>Designation:</a:t>
            </a:r>
          </a:p>
        </p:txBody>
      </p:sp>
    </p:spTree>
    <p:extLst>
      <p:ext uri="{BB962C8B-B14F-4D97-AF65-F5344CB8AC3E}">
        <p14:creationId xmlns:p14="http://schemas.microsoft.com/office/powerpoint/2010/main" val="4248938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ntagon 9">
            <a:extLst>
              <a:ext uri="{FF2B5EF4-FFF2-40B4-BE49-F238E27FC236}">
                <a16:creationId xmlns:a16="http://schemas.microsoft.com/office/drawing/2014/main" id="{AE25FB04-09DE-BC4B-97F4-C5E3FFE374FC}"/>
              </a:ext>
            </a:extLst>
          </p:cNvPr>
          <p:cNvSpPr/>
          <p:nvPr/>
        </p:nvSpPr>
        <p:spPr>
          <a:xfrm>
            <a:off x="214282" y="1418482"/>
            <a:ext cx="2708032" cy="509954"/>
          </a:xfrm>
          <a:prstGeom prst="rect">
            <a:avLst/>
          </a:prstGeom>
          <a:solidFill>
            <a:srgbClr val="FF5BEB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00" b="1" dirty="0">
                <a:solidFill>
                  <a:prstClr val="white"/>
                </a:solidFill>
              </a:rPr>
              <a:t>Brand Profile: Key Milestones</a:t>
            </a:r>
          </a:p>
        </p:txBody>
      </p:sp>
      <p:sp>
        <p:nvSpPr>
          <p:cNvPr id="9" name="Pentagon 13">
            <a:extLst>
              <a:ext uri="{FF2B5EF4-FFF2-40B4-BE49-F238E27FC236}">
                <a16:creationId xmlns:a16="http://schemas.microsoft.com/office/drawing/2014/main" id="{AA7175F9-989C-7E44-BA83-E81627285950}"/>
              </a:ext>
            </a:extLst>
          </p:cNvPr>
          <p:cNvSpPr/>
          <p:nvPr/>
        </p:nvSpPr>
        <p:spPr>
          <a:xfrm>
            <a:off x="3214678" y="1418482"/>
            <a:ext cx="2708032" cy="509954"/>
          </a:xfrm>
          <a:prstGeom prst="rect">
            <a:avLst/>
          </a:prstGeom>
          <a:solidFill>
            <a:srgbClr val="FF5BEB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00" b="1" dirty="0">
                <a:solidFill>
                  <a:prstClr val="white"/>
                </a:solidFill>
              </a:rPr>
              <a:t>Market Opportunity</a:t>
            </a:r>
            <a:endParaRPr lang="en-IN" sz="1300" b="1" dirty="0">
              <a:solidFill>
                <a:prstClr val="white"/>
              </a:solidFill>
            </a:endParaRPr>
          </a:p>
        </p:txBody>
      </p:sp>
      <p:sp>
        <p:nvSpPr>
          <p:cNvPr id="10" name="Pentagon 14">
            <a:extLst>
              <a:ext uri="{FF2B5EF4-FFF2-40B4-BE49-F238E27FC236}">
                <a16:creationId xmlns:a16="http://schemas.microsoft.com/office/drawing/2014/main" id="{0C010E4A-DC36-4445-B312-D59440A0A082}"/>
              </a:ext>
            </a:extLst>
          </p:cNvPr>
          <p:cNvSpPr/>
          <p:nvPr/>
        </p:nvSpPr>
        <p:spPr>
          <a:xfrm>
            <a:off x="6215074" y="1418482"/>
            <a:ext cx="2708032" cy="509954"/>
          </a:xfrm>
          <a:prstGeom prst="rect">
            <a:avLst/>
          </a:prstGeom>
          <a:solidFill>
            <a:srgbClr val="FF5BEB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00" b="1" dirty="0">
                <a:solidFill>
                  <a:prstClr val="white"/>
                </a:solidFill>
              </a:rPr>
              <a:t>Financial Performance</a:t>
            </a:r>
            <a:endParaRPr lang="en-IN" sz="1300" b="1" dirty="0">
              <a:solidFill>
                <a:prstClr val="white"/>
              </a:solidFill>
            </a:endParaRP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80DA5EE7-B61F-C44E-85AB-D2D63A07B248}"/>
              </a:ext>
            </a:extLst>
          </p:cNvPr>
          <p:cNvSpPr txBox="1">
            <a:spLocks/>
          </p:cNvSpPr>
          <p:nvPr/>
        </p:nvSpPr>
        <p:spPr>
          <a:xfrm>
            <a:off x="214282" y="2086698"/>
            <a:ext cx="2714400" cy="3635229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4950" indent="-12382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4ED6EF05-A5C0-414C-858B-F4B3A8A68052}"/>
              </a:ext>
            </a:extLst>
          </p:cNvPr>
          <p:cNvSpPr txBox="1">
            <a:spLocks/>
          </p:cNvSpPr>
          <p:nvPr/>
        </p:nvSpPr>
        <p:spPr>
          <a:xfrm>
            <a:off x="3214922" y="2071678"/>
            <a:ext cx="2714400" cy="3635229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4950" indent="-12382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50AAB5AF-4683-CD46-B690-33342091F8DB}"/>
              </a:ext>
            </a:extLst>
          </p:cNvPr>
          <p:cNvSpPr txBox="1">
            <a:spLocks/>
          </p:cNvSpPr>
          <p:nvPr/>
        </p:nvSpPr>
        <p:spPr>
          <a:xfrm>
            <a:off x="6215074" y="2071678"/>
            <a:ext cx="2714400" cy="3635229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4950" indent="-12382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1200" dirty="0"/>
          </a:p>
        </p:txBody>
      </p:sp>
      <p:sp>
        <p:nvSpPr>
          <p:cNvPr id="14" name="Pentagon 14">
            <a:extLst>
              <a:ext uri="{FF2B5EF4-FFF2-40B4-BE49-F238E27FC236}">
                <a16:creationId xmlns:a16="http://schemas.microsoft.com/office/drawing/2014/main" id="{A67923E0-37C3-5B46-B3EB-56D138F2AA57}"/>
              </a:ext>
            </a:extLst>
          </p:cNvPr>
          <p:cNvSpPr/>
          <p:nvPr/>
        </p:nvSpPr>
        <p:spPr>
          <a:xfrm>
            <a:off x="9208858" y="1418482"/>
            <a:ext cx="2708032" cy="509954"/>
          </a:xfrm>
          <a:prstGeom prst="rect">
            <a:avLst/>
          </a:prstGeom>
          <a:solidFill>
            <a:srgbClr val="FF5BEB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00" b="1" dirty="0">
                <a:solidFill>
                  <a:prstClr val="white"/>
                </a:solidFill>
              </a:rPr>
              <a:t>Entrepreneurial Journey Highlights</a:t>
            </a:r>
            <a:endParaRPr lang="en-IN" sz="1300" b="1" dirty="0">
              <a:solidFill>
                <a:prstClr val="white"/>
              </a:solidFill>
            </a:endParaRPr>
          </a:p>
        </p:txBody>
      </p:sp>
      <p:sp>
        <p:nvSpPr>
          <p:cNvPr id="15" name="Content Placeholder 1">
            <a:extLst>
              <a:ext uri="{FF2B5EF4-FFF2-40B4-BE49-F238E27FC236}">
                <a16:creationId xmlns:a16="http://schemas.microsoft.com/office/drawing/2014/main" id="{55981E66-C824-4941-96BF-CD2FE9E7045F}"/>
              </a:ext>
            </a:extLst>
          </p:cNvPr>
          <p:cNvSpPr txBox="1">
            <a:spLocks/>
          </p:cNvSpPr>
          <p:nvPr/>
        </p:nvSpPr>
        <p:spPr>
          <a:xfrm>
            <a:off x="9208858" y="2071678"/>
            <a:ext cx="2714400" cy="3635229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0952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E1B90AE-BA56-4D5D-B512-36F197CD6143}"/>
              </a:ext>
            </a:extLst>
          </p:cNvPr>
          <p:cNvSpPr txBox="1">
            <a:spLocks/>
          </p:cNvSpPr>
          <p:nvPr/>
        </p:nvSpPr>
        <p:spPr>
          <a:xfrm>
            <a:off x="220860" y="454734"/>
            <a:ext cx="11765016" cy="12819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latin typeface="KPMG Extralight" panose="020B0303030202040204" pitchFamily="34" charset="0"/>
              </a:rPr>
              <a:t>5 Reasons Why You Should Win in this Category?</a:t>
            </a:r>
          </a:p>
        </p:txBody>
      </p:sp>
    </p:spTree>
    <p:extLst>
      <p:ext uri="{BB962C8B-B14F-4D97-AF65-F5344CB8AC3E}">
        <p14:creationId xmlns:p14="http://schemas.microsoft.com/office/powerpoint/2010/main" val="1523110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32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KPMG Extralight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Travel Tech</dc:title>
  <dc:creator>Sunil Kumar</dc:creator>
  <cp:lastModifiedBy>Manha Rizvi</cp:lastModifiedBy>
  <cp:revision>6</cp:revision>
  <dcterms:created xsi:type="dcterms:W3CDTF">2020-01-09T03:24:22Z</dcterms:created>
  <dcterms:modified xsi:type="dcterms:W3CDTF">2020-01-15T09:19:18Z</dcterms:modified>
</cp:coreProperties>
</file>